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Serif"/>
      <p:regular r:id="rId18"/>
      <p:bold r:id="rId19"/>
      <p:italic r:id="rId20"/>
      <p:boldItalic r:id="rId21"/>
    </p:embeddedFont>
    <p:embeddedFont>
      <p:font typeface="Roboto"/>
      <p:regular r:id="rId22"/>
      <p:bold r:id="rId23"/>
      <p:italic r:id="rId24"/>
      <p:boldItalic r:id="rId25"/>
    </p:embeddedFont>
    <p:embeddedFont>
      <p:font typeface="Roboto Medium"/>
      <p:regular r:id="rId26"/>
      <p:bold r:id="rId27"/>
      <p:italic r:id="rId28"/>
      <p:boldItalic r:id="rId29"/>
    </p:embeddedFont>
    <p:embeddedFont>
      <p:font typeface="Roboto Serif SemiBold"/>
      <p:regular r:id="rId30"/>
      <p:bold r:id="rId31"/>
      <p:italic r:id="rId32"/>
      <p:boldItalic r:id="rId33"/>
    </p:embeddedFont>
    <p:embeddedFont>
      <p:font typeface="Roboto Serif Medium"/>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erif-italic.fntdata"/><Relationship Id="rId22" Type="http://schemas.openxmlformats.org/officeDocument/2006/relationships/font" Target="fonts/Roboto-regular.fntdata"/><Relationship Id="rId21" Type="http://schemas.openxmlformats.org/officeDocument/2006/relationships/font" Target="fonts/RobotoSerif-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edium-regular.fntdata"/><Relationship Id="rId25" Type="http://schemas.openxmlformats.org/officeDocument/2006/relationships/font" Target="fonts/Roboto-boldItalic.fntdata"/><Relationship Id="rId28" Type="http://schemas.openxmlformats.org/officeDocument/2006/relationships/font" Target="fonts/RobotoMedium-italic.fntdata"/><Relationship Id="rId27" Type="http://schemas.openxmlformats.org/officeDocument/2006/relationships/font" Target="fonts/Roboto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SerifSemiBold-bold.fntdata"/><Relationship Id="rId30" Type="http://schemas.openxmlformats.org/officeDocument/2006/relationships/font" Target="fonts/RobotoSerifSemiBold-regular.fntdata"/><Relationship Id="rId11" Type="http://schemas.openxmlformats.org/officeDocument/2006/relationships/slide" Target="slides/slide6.xml"/><Relationship Id="rId33" Type="http://schemas.openxmlformats.org/officeDocument/2006/relationships/font" Target="fonts/RobotoSerifSemiBold-boldItalic.fntdata"/><Relationship Id="rId10" Type="http://schemas.openxmlformats.org/officeDocument/2006/relationships/slide" Target="slides/slide5.xml"/><Relationship Id="rId32" Type="http://schemas.openxmlformats.org/officeDocument/2006/relationships/font" Target="fonts/RobotoSerifSemiBold-italic.fntdata"/><Relationship Id="rId13" Type="http://schemas.openxmlformats.org/officeDocument/2006/relationships/slide" Target="slides/slide8.xml"/><Relationship Id="rId35" Type="http://schemas.openxmlformats.org/officeDocument/2006/relationships/font" Target="fonts/RobotoSerifMedium-bold.fntdata"/><Relationship Id="rId12" Type="http://schemas.openxmlformats.org/officeDocument/2006/relationships/slide" Target="slides/slide7.xml"/><Relationship Id="rId34" Type="http://schemas.openxmlformats.org/officeDocument/2006/relationships/font" Target="fonts/RobotoSerifMedium-regular.fntdata"/><Relationship Id="rId15" Type="http://schemas.openxmlformats.org/officeDocument/2006/relationships/slide" Target="slides/slide10.xml"/><Relationship Id="rId37" Type="http://schemas.openxmlformats.org/officeDocument/2006/relationships/font" Target="fonts/RobotoSerifMedium-boldItalic.fntdata"/><Relationship Id="rId14" Type="http://schemas.openxmlformats.org/officeDocument/2006/relationships/slide" Target="slides/slide9.xml"/><Relationship Id="rId36" Type="http://schemas.openxmlformats.org/officeDocument/2006/relationships/font" Target="fonts/RobotoSerif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Serif-bold.fntdata"/><Relationship Id="rId18" Type="http://schemas.openxmlformats.org/officeDocument/2006/relationships/font" Target="fonts/RobotoSerif-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31876b10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31876b10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31876b104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31876b104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31876b104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31876b104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31876b104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31876b104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31876b104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31876b104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1876b104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31876b104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1876b104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1876b104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1876b104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1876b104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1876b104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1876b104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it correlate with Mean Salary or Median Home Price? View bottom visualization and show that it is Median Home Price and Not Mean Salary.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31876b10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31876b10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1876b104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1876b104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31876b104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31876b104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ph type="ctrTitle"/>
          </p:nvPr>
        </p:nvSpPr>
        <p:spPr>
          <a:xfrm>
            <a:off x="311704" y="1463846"/>
            <a:ext cx="4728000" cy="2052600"/>
          </a:xfrm>
          <a:prstGeom prst="rect">
            <a:avLst/>
          </a:prstGeom>
        </p:spPr>
        <p:txBody>
          <a:bodyPr anchorCtr="0" anchor="ctr" bIns="91425" lIns="91425" spcFirstLastPara="1" rIns="91425" wrap="square" tIns="91425">
            <a:normAutofit/>
          </a:bodyPr>
          <a:lstStyle>
            <a:lvl1pPr lvl="0">
              <a:lnSpc>
                <a:spcPct val="90000"/>
              </a:lnSpc>
              <a:spcBef>
                <a:spcPts val="0"/>
              </a:spcBef>
              <a:spcAft>
                <a:spcPts val="0"/>
              </a:spcAft>
              <a:buClr>
                <a:schemeClr val="lt1"/>
              </a:buClr>
              <a:buSzPts val="5400"/>
              <a:buNone/>
              <a:defRPr>
                <a:solidFill>
                  <a:schemeClr val="lt1"/>
                </a:solidFill>
              </a:defRPr>
            </a:lvl1pPr>
            <a:lvl2pPr lvl="1">
              <a:lnSpc>
                <a:spcPct val="90000"/>
              </a:lnSpc>
              <a:spcBef>
                <a:spcPts val="0"/>
              </a:spcBef>
              <a:spcAft>
                <a:spcPts val="0"/>
              </a:spcAft>
              <a:buClr>
                <a:schemeClr val="lt1"/>
              </a:buClr>
              <a:buSzPts val="5200"/>
              <a:buNone/>
              <a:defRPr sz="5200">
                <a:solidFill>
                  <a:schemeClr val="lt1"/>
                </a:solidFill>
              </a:defRPr>
            </a:lvl2pPr>
            <a:lvl3pPr lvl="2">
              <a:lnSpc>
                <a:spcPct val="90000"/>
              </a:lnSpc>
              <a:spcBef>
                <a:spcPts val="0"/>
              </a:spcBef>
              <a:spcAft>
                <a:spcPts val="0"/>
              </a:spcAft>
              <a:buClr>
                <a:schemeClr val="lt1"/>
              </a:buClr>
              <a:buSzPts val="5200"/>
              <a:buNone/>
              <a:defRPr sz="5200">
                <a:solidFill>
                  <a:schemeClr val="lt1"/>
                </a:solidFill>
              </a:defRPr>
            </a:lvl3pPr>
            <a:lvl4pPr lvl="3">
              <a:lnSpc>
                <a:spcPct val="90000"/>
              </a:lnSpc>
              <a:spcBef>
                <a:spcPts val="0"/>
              </a:spcBef>
              <a:spcAft>
                <a:spcPts val="0"/>
              </a:spcAft>
              <a:buClr>
                <a:schemeClr val="lt1"/>
              </a:buClr>
              <a:buSzPts val="5200"/>
              <a:buNone/>
              <a:defRPr sz="5200">
                <a:solidFill>
                  <a:schemeClr val="lt1"/>
                </a:solidFill>
              </a:defRPr>
            </a:lvl4pPr>
            <a:lvl5pPr lvl="4">
              <a:lnSpc>
                <a:spcPct val="90000"/>
              </a:lnSpc>
              <a:spcBef>
                <a:spcPts val="0"/>
              </a:spcBef>
              <a:spcAft>
                <a:spcPts val="0"/>
              </a:spcAft>
              <a:buClr>
                <a:schemeClr val="lt1"/>
              </a:buClr>
              <a:buSzPts val="5200"/>
              <a:buNone/>
              <a:defRPr sz="5200">
                <a:solidFill>
                  <a:schemeClr val="lt1"/>
                </a:solidFill>
              </a:defRPr>
            </a:lvl5pPr>
            <a:lvl6pPr lvl="5">
              <a:lnSpc>
                <a:spcPct val="90000"/>
              </a:lnSpc>
              <a:spcBef>
                <a:spcPts val="0"/>
              </a:spcBef>
              <a:spcAft>
                <a:spcPts val="0"/>
              </a:spcAft>
              <a:buClr>
                <a:schemeClr val="lt1"/>
              </a:buClr>
              <a:buSzPts val="5200"/>
              <a:buNone/>
              <a:defRPr sz="5200">
                <a:solidFill>
                  <a:schemeClr val="lt1"/>
                </a:solidFill>
              </a:defRPr>
            </a:lvl6pPr>
            <a:lvl7pPr lvl="6">
              <a:lnSpc>
                <a:spcPct val="90000"/>
              </a:lnSpc>
              <a:spcBef>
                <a:spcPts val="0"/>
              </a:spcBef>
              <a:spcAft>
                <a:spcPts val="0"/>
              </a:spcAft>
              <a:buClr>
                <a:schemeClr val="lt1"/>
              </a:buClr>
              <a:buSzPts val="5200"/>
              <a:buNone/>
              <a:defRPr sz="5200">
                <a:solidFill>
                  <a:schemeClr val="lt1"/>
                </a:solidFill>
              </a:defRPr>
            </a:lvl7pPr>
            <a:lvl8pPr lvl="7">
              <a:lnSpc>
                <a:spcPct val="90000"/>
              </a:lnSpc>
              <a:spcBef>
                <a:spcPts val="0"/>
              </a:spcBef>
              <a:spcAft>
                <a:spcPts val="0"/>
              </a:spcAft>
              <a:buClr>
                <a:schemeClr val="lt1"/>
              </a:buClr>
              <a:buSzPts val="5200"/>
              <a:buNone/>
              <a:defRPr sz="5200">
                <a:solidFill>
                  <a:schemeClr val="lt1"/>
                </a:solidFill>
              </a:defRPr>
            </a:lvl8pPr>
            <a:lvl9pPr lvl="8">
              <a:lnSpc>
                <a:spcPct val="90000"/>
              </a:lnSpc>
              <a:spcBef>
                <a:spcPts val="0"/>
              </a:spcBef>
              <a:spcAft>
                <a:spcPts val="0"/>
              </a:spcAft>
              <a:buClr>
                <a:schemeClr val="lt1"/>
              </a:buClr>
              <a:buSzPts val="5200"/>
              <a:buNone/>
              <a:defRPr sz="5200">
                <a:solidFill>
                  <a:schemeClr val="lt1"/>
                </a:solidFill>
              </a:defRPr>
            </a:lvl9pPr>
          </a:lstStyle>
          <a:p/>
        </p:txBody>
      </p:sp>
      <p:sp>
        <p:nvSpPr>
          <p:cNvPr id="12" name="Google Shape;12;p2"/>
          <p:cNvSpPr txBox="1"/>
          <p:nvPr>
            <p:ph idx="1" type="subTitle"/>
          </p:nvPr>
        </p:nvSpPr>
        <p:spPr>
          <a:xfrm>
            <a:off x="311700" y="3552100"/>
            <a:ext cx="3863100" cy="393600"/>
          </a:xfrm>
          <a:prstGeom prst="rect">
            <a:avLst/>
          </a:prstGeom>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000"/>
              <a:buFont typeface="Roboto Medium"/>
              <a:buNone/>
              <a:defRPr sz="2000">
                <a:solidFill>
                  <a:schemeClr val="lt1"/>
                </a:solidFill>
                <a:latin typeface="Roboto Medium"/>
                <a:ea typeface="Roboto Medium"/>
                <a:cs typeface="Roboto Medium"/>
                <a:sym typeface="Roboto Medium"/>
              </a:defRPr>
            </a:lvl1pPr>
            <a:lvl2pPr lvl="1">
              <a:lnSpc>
                <a:spcPct val="100000"/>
              </a:lnSpc>
              <a:spcBef>
                <a:spcPts val="0"/>
              </a:spcBef>
              <a:spcAft>
                <a:spcPts val="0"/>
              </a:spcAft>
              <a:buClr>
                <a:schemeClr val="lt1"/>
              </a:buClr>
              <a:buSzPts val="2000"/>
              <a:buNone/>
              <a:defRPr sz="2000">
                <a:solidFill>
                  <a:schemeClr val="lt1"/>
                </a:solidFill>
              </a:defRPr>
            </a:lvl2pPr>
            <a:lvl3pPr lvl="2">
              <a:lnSpc>
                <a:spcPct val="100000"/>
              </a:lnSpc>
              <a:spcBef>
                <a:spcPts val="0"/>
              </a:spcBef>
              <a:spcAft>
                <a:spcPts val="0"/>
              </a:spcAft>
              <a:buClr>
                <a:schemeClr val="lt1"/>
              </a:buClr>
              <a:buSzPts val="2000"/>
              <a:buNone/>
              <a:defRPr sz="2000">
                <a:solidFill>
                  <a:schemeClr val="lt1"/>
                </a:solidFill>
              </a:defRPr>
            </a:lvl3pPr>
            <a:lvl4pPr lvl="3">
              <a:lnSpc>
                <a:spcPct val="100000"/>
              </a:lnSpc>
              <a:spcBef>
                <a:spcPts val="0"/>
              </a:spcBef>
              <a:spcAft>
                <a:spcPts val="0"/>
              </a:spcAft>
              <a:buClr>
                <a:schemeClr val="lt1"/>
              </a:buClr>
              <a:buSzPts val="2000"/>
              <a:buNone/>
              <a:defRPr sz="2000">
                <a:solidFill>
                  <a:schemeClr val="lt1"/>
                </a:solidFill>
              </a:defRPr>
            </a:lvl4pPr>
            <a:lvl5pPr lvl="4">
              <a:lnSpc>
                <a:spcPct val="100000"/>
              </a:lnSpc>
              <a:spcBef>
                <a:spcPts val="0"/>
              </a:spcBef>
              <a:spcAft>
                <a:spcPts val="0"/>
              </a:spcAft>
              <a:buClr>
                <a:schemeClr val="lt1"/>
              </a:buClr>
              <a:buSzPts val="2000"/>
              <a:buNone/>
              <a:defRPr sz="2000">
                <a:solidFill>
                  <a:schemeClr val="lt1"/>
                </a:solidFill>
              </a:defRPr>
            </a:lvl5pPr>
            <a:lvl6pPr lvl="5">
              <a:lnSpc>
                <a:spcPct val="100000"/>
              </a:lnSpc>
              <a:spcBef>
                <a:spcPts val="0"/>
              </a:spcBef>
              <a:spcAft>
                <a:spcPts val="0"/>
              </a:spcAft>
              <a:buClr>
                <a:schemeClr val="lt1"/>
              </a:buClr>
              <a:buSzPts val="2000"/>
              <a:buNone/>
              <a:defRPr sz="2000">
                <a:solidFill>
                  <a:schemeClr val="lt1"/>
                </a:solidFill>
              </a:defRPr>
            </a:lvl6pPr>
            <a:lvl7pPr lvl="6">
              <a:lnSpc>
                <a:spcPct val="100000"/>
              </a:lnSpc>
              <a:spcBef>
                <a:spcPts val="0"/>
              </a:spcBef>
              <a:spcAft>
                <a:spcPts val="0"/>
              </a:spcAft>
              <a:buClr>
                <a:schemeClr val="lt1"/>
              </a:buClr>
              <a:buSzPts val="2000"/>
              <a:buNone/>
              <a:defRPr sz="2000">
                <a:solidFill>
                  <a:schemeClr val="lt1"/>
                </a:solidFill>
              </a:defRPr>
            </a:lvl7pPr>
            <a:lvl8pPr lvl="7">
              <a:lnSpc>
                <a:spcPct val="100000"/>
              </a:lnSpc>
              <a:spcBef>
                <a:spcPts val="0"/>
              </a:spcBef>
              <a:spcAft>
                <a:spcPts val="0"/>
              </a:spcAft>
              <a:buClr>
                <a:schemeClr val="lt1"/>
              </a:buClr>
              <a:buSzPts val="2000"/>
              <a:buNone/>
              <a:defRPr sz="2000">
                <a:solidFill>
                  <a:schemeClr val="lt1"/>
                </a:solidFill>
              </a:defRPr>
            </a:lvl8pPr>
            <a:lvl9pPr lvl="8">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8" name="Shape 48"/>
        <p:cNvGrpSpPr/>
        <p:nvPr/>
      </p:nvGrpSpPr>
      <p:grpSpPr>
        <a:xfrm>
          <a:off x="0" y="0"/>
          <a:ext cx="0" cy="0"/>
          <a:chOff x="0" y="0"/>
          <a:chExt cx="0" cy="0"/>
        </a:xfrm>
      </p:grpSpPr>
      <p:sp>
        <p:nvSpPr>
          <p:cNvPr id="49" name="Google Shape;49;p12"/>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p:txBody>
      </p:sp>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2" name="Google Shape;52;p1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3" name="Google Shape;53;p1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 name="Google Shape;54;p1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5" name="Google Shape;55;p1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6" name="Google Shape;56;p1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7" name="Shape 57"/>
        <p:cNvGrpSpPr/>
        <p:nvPr/>
      </p:nvGrpSpPr>
      <p:grpSpPr>
        <a:xfrm>
          <a:off x="0" y="0"/>
          <a:ext cx="0" cy="0"/>
          <a:chOff x="0" y="0"/>
          <a:chExt cx="0" cy="0"/>
        </a:xfrm>
      </p:grpSpPr>
      <p:sp>
        <p:nvSpPr>
          <p:cNvPr id="58" name="Google Shape;58;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5400"/>
              <a:buNone/>
              <a:defRPr/>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p:txBody>
      </p:sp>
      <p:sp>
        <p:nvSpPr>
          <p:cNvPr id="59" name="Google Shape;59;p13"/>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0" name="Google Shape;60;p13"/>
          <p:cNvSpPr/>
          <p:nvPr>
            <p:ph idx="2" type="pic"/>
          </p:nvPr>
        </p:nvSpPr>
        <p:spPr>
          <a:xfrm>
            <a:off x="4992024" y="1152775"/>
            <a:ext cx="3840300" cy="3416400"/>
          </a:xfrm>
          <a:prstGeom prst="rect">
            <a:avLst/>
          </a:prstGeom>
          <a:noFill/>
          <a:ln>
            <a:noFill/>
          </a:ln>
        </p:spPr>
      </p:sp>
      <p:sp>
        <p:nvSpPr>
          <p:cNvPr id="61" name="Google Shape;6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5" name="Google Shape;65;p14"/>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6" name="Google Shape;66;p14"/>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7" name="Google Shape;67;p1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8" name="Google Shape;68;p1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69" name="Shape 69"/>
        <p:cNvGrpSpPr/>
        <p:nvPr/>
      </p:nvGrpSpPr>
      <p:grpSpPr>
        <a:xfrm>
          <a:off x="0" y="0"/>
          <a:ext cx="0" cy="0"/>
          <a:chOff x="0" y="0"/>
          <a:chExt cx="0" cy="0"/>
        </a:xfrm>
      </p:grpSpPr>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5"/>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2" name="Google Shape;72;p15"/>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3" name="Google Shape;73;p15"/>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 name="Google Shape;74;p1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1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6" name="Google Shape;76;p1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7" name="Google Shape;77;p1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6"/>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 name="Google Shape;81;p16"/>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 name="Google Shape;82;p16"/>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3" name="Google Shape;83;p16"/>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4" name="Google Shape;84;p16"/>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5" name="Google Shape;85;p1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6" name="Google Shape;86;p1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7" name="Google Shape;87;p1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8" name="Google Shape;88;p1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5400"/>
              <a:buNone/>
              <a:defRPr/>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3" name="Shape 93"/>
        <p:cNvGrpSpPr/>
        <p:nvPr/>
      </p:nvGrpSpPr>
      <p:grpSpPr>
        <a:xfrm>
          <a:off x="0" y="0"/>
          <a:ext cx="0" cy="0"/>
          <a:chOff x="0" y="0"/>
          <a:chExt cx="0" cy="0"/>
        </a:xfrm>
      </p:grpSpPr>
      <p:sp>
        <p:nvSpPr>
          <p:cNvPr id="94" name="Google Shape;94;p18"/>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5" name="Google Shape;95;p18"/>
          <p:cNvSpPr/>
          <p:nvPr>
            <p:ph idx="2" type="pic"/>
          </p:nvPr>
        </p:nvSpPr>
        <p:spPr>
          <a:xfrm>
            <a:off x="4804825" y="1133300"/>
            <a:ext cx="4027500" cy="2392800"/>
          </a:xfrm>
          <a:prstGeom prst="rect">
            <a:avLst/>
          </a:prstGeom>
          <a:noFill/>
          <a:ln>
            <a:noFill/>
          </a:ln>
        </p:spPr>
      </p:sp>
      <p:sp>
        <p:nvSpPr>
          <p:cNvPr id="96" name="Google Shape;96;p18"/>
          <p:cNvSpPr/>
          <p:nvPr>
            <p:ph idx="3" type="pic"/>
          </p:nvPr>
        </p:nvSpPr>
        <p:spPr>
          <a:xfrm>
            <a:off x="311725" y="1133300"/>
            <a:ext cx="4027500" cy="2392800"/>
          </a:xfrm>
          <a:prstGeom prst="rect">
            <a:avLst/>
          </a:prstGeom>
          <a:noFill/>
          <a:ln>
            <a:noFill/>
          </a:ln>
        </p:spPr>
      </p:sp>
      <p:sp>
        <p:nvSpPr>
          <p:cNvPr id="97" name="Google Shape;97;p18"/>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5400"/>
              <a:buNone/>
              <a:defRPr/>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p:txBody>
      </p:sp>
      <p:sp>
        <p:nvSpPr>
          <p:cNvPr id="100" name="Google Shape;100;p1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1" name="Google Shape;101;p1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9"/>
          <p:cNvSpPr/>
          <p:nvPr>
            <p:ph idx="2" type="pic"/>
          </p:nvPr>
        </p:nvSpPr>
        <p:spPr>
          <a:xfrm>
            <a:off x="6205225" y="1128325"/>
            <a:ext cx="2627100" cy="2273100"/>
          </a:xfrm>
          <a:prstGeom prst="rect">
            <a:avLst/>
          </a:prstGeom>
          <a:noFill/>
          <a:ln>
            <a:noFill/>
          </a:ln>
        </p:spPr>
      </p:sp>
      <p:sp>
        <p:nvSpPr>
          <p:cNvPr id="105" name="Google Shape;105;p19"/>
          <p:cNvSpPr/>
          <p:nvPr>
            <p:ph idx="3" type="pic"/>
          </p:nvPr>
        </p:nvSpPr>
        <p:spPr>
          <a:xfrm>
            <a:off x="311725" y="1128325"/>
            <a:ext cx="2627100" cy="2273100"/>
          </a:xfrm>
          <a:prstGeom prst="rect">
            <a:avLst/>
          </a:prstGeom>
          <a:noFill/>
          <a:ln>
            <a:noFill/>
          </a:ln>
        </p:spPr>
      </p:sp>
      <p:sp>
        <p:nvSpPr>
          <p:cNvPr id="106" name="Google Shape;106;p19"/>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p:nvPr>
            <p:ph idx="5" type="pic"/>
          </p:nvPr>
        </p:nvSpPr>
        <p:spPr>
          <a:xfrm>
            <a:off x="3255250" y="1128325"/>
            <a:ext cx="2627100" cy="2273100"/>
          </a:xfrm>
          <a:prstGeom prst="rect">
            <a:avLst/>
          </a:prstGeom>
          <a:noFill/>
          <a:ln>
            <a:noFill/>
          </a:ln>
        </p:spPr>
      </p:sp>
      <p:sp>
        <p:nvSpPr>
          <p:cNvPr id="108" name="Google Shape;108;p19"/>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5400"/>
              <a:buNone/>
              <a:defRPr/>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p:txBody>
      </p:sp>
      <p:sp>
        <p:nvSpPr>
          <p:cNvPr id="111" name="Google Shape;111;p1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2" name="Google Shape;112;p1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3" name="Google Shape;113;p1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4" name="Shape 114"/>
        <p:cNvGrpSpPr/>
        <p:nvPr/>
      </p:nvGrpSpPr>
      <p:grpSpPr>
        <a:xfrm>
          <a:off x="0" y="0"/>
          <a:ext cx="0" cy="0"/>
          <a:chOff x="0" y="0"/>
          <a:chExt cx="0" cy="0"/>
        </a:xfrm>
      </p:grpSpPr>
      <p:sp>
        <p:nvSpPr>
          <p:cNvPr id="115" name="Google Shape;115;p20"/>
          <p:cNvSpPr/>
          <p:nvPr>
            <p:ph idx="2" type="pic"/>
          </p:nvPr>
        </p:nvSpPr>
        <p:spPr>
          <a:xfrm>
            <a:off x="311700" y="445025"/>
            <a:ext cx="8520600" cy="4218300"/>
          </a:xfrm>
          <a:prstGeom prst="rect">
            <a:avLst/>
          </a:prstGeom>
          <a:noFill/>
          <a:ln>
            <a:noFill/>
          </a:ln>
        </p:spPr>
      </p:sp>
      <p:sp>
        <p:nvSpPr>
          <p:cNvPr id="116" name="Google Shape;1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_2">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7" name="Shape 117"/>
        <p:cNvGrpSpPr/>
        <p:nvPr/>
      </p:nvGrpSpPr>
      <p:grpSpPr>
        <a:xfrm>
          <a:off x="0" y="0"/>
          <a:ext cx="0" cy="0"/>
          <a:chOff x="0" y="0"/>
          <a:chExt cx="0" cy="0"/>
        </a:xfrm>
      </p:grpSpPr>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1"/>
          <p:cNvSpPr/>
          <p:nvPr>
            <p:ph idx="2" type="pic"/>
          </p:nvPr>
        </p:nvSpPr>
        <p:spPr>
          <a:xfrm>
            <a:off x="3389600" y="118913"/>
            <a:ext cx="1643700" cy="1535100"/>
          </a:xfrm>
          <a:prstGeom prst="rect">
            <a:avLst/>
          </a:prstGeom>
          <a:noFill/>
          <a:ln>
            <a:noFill/>
          </a:ln>
        </p:spPr>
      </p:sp>
      <p:sp>
        <p:nvSpPr>
          <p:cNvPr id="120" name="Google Shape;120;p21"/>
          <p:cNvSpPr/>
          <p:nvPr>
            <p:ph idx="3" type="pic"/>
          </p:nvPr>
        </p:nvSpPr>
        <p:spPr>
          <a:xfrm>
            <a:off x="5195935" y="118913"/>
            <a:ext cx="1643700" cy="1535100"/>
          </a:xfrm>
          <a:prstGeom prst="rect">
            <a:avLst/>
          </a:prstGeom>
          <a:noFill/>
          <a:ln>
            <a:noFill/>
          </a:ln>
        </p:spPr>
      </p:sp>
      <p:sp>
        <p:nvSpPr>
          <p:cNvPr id="121" name="Google Shape;121;p21"/>
          <p:cNvSpPr/>
          <p:nvPr>
            <p:ph idx="4" type="pic"/>
          </p:nvPr>
        </p:nvSpPr>
        <p:spPr>
          <a:xfrm>
            <a:off x="7002270" y="118913"/>
            <a:ext cx="1643700" cy="1535100"/>
          </a:xfrm>
          <a:prstGeom prst="rect">
            <a:avLst/>
          </a:prstGeom>
          <a:noFill/>
          <a:ln>
            <a:noFill/>
          </a:ln>
        </p:spPr>
      </p:sp>
      <p:sp>
        <p:nvSpPr>
          <p:cNvPr id="122" name="Google Shape;122;p21"/>
          <p:cNvSpPr/>
          <p:nvPr>
            <p:ph idx="5" type="pic"/>
          </p:nvPr>
        </p:nvSpPr>
        <p:spPr>
          <a:xfrm>
            <a:off x="3389588" y="1804212"/>
            <a:ext cx="1643700" cy="1535100"/>
          </a:xfrm>
          <a:prstGeom prst="rect">
            <a:avLst/>
          </a:prstGeom>
          <a:noFill/>
          <a:ln>
            <a:noFill/>
          </a:ln>
        </p:spPr>
      </p:sp>
      <p:sp>
        <p:nvSpPr>
          <p:cNvPr id="123" name="Google Shape;123;p21"/>
          <p:cNvSpPr/>
          <p:nvPr>
            <p:ph idx="6" type="pic"/>
          </p:nvPr>
        </p:nvSpPr>
        <p:spPr>
          <a:xfrm>
            <a:off x="5195922" y="1804212"/>
            <a:ext cx="1643700" cy="1535100"/>
          </a:xfrm>
          <a:prstGeom prst="rect">
            <a:avLst/>
          </a:prstGeom>
          <a:noFill/>
          <a:ln>
            <a:noFill/>
          </a:ln>
        </p:spPr>
      </p:sp>
      <p:sp>
        <p:nvSpPr>
          <p:cNvPr id="124" name="Google Shape;124;p21"/>
          <p:cNvSpPr/>
          <p:nvPr>
            <p:ph idx="7" type="pic"/>
          </p:nvPr>
        </p:nvSpPr>
        <p:spPr>
          <a:xfrm>
            <a:off x="7002257" y="1804212"/>
            <a:ext cx="1643700" cy="1535100"/>
          </a:xfrm>
          <a:prstGeom prst="rect">
            <a:avLst/>
          </a:prstGeom>
          <a:noFill/>
          <a:ln>
            <a:noFill/>
          </a:ln>
        </p:spPr>
      </p:sp>
      <p:sp>
        <p:nvSpPr>
          <p:cNvPr id="125" name="Google Shape;125;p2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400"/>
              <a:buNone/>
              <a:defRPr/>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p:txBody>
      </p:sp>
      <p:sp>
        <p:nvSpPr>
          <p:cNvPr id="126" name="Google Shape;126;p21"/>
          <p:cNvSpPr/>
          <p:nvPr>
            <p:ph idx="8" type="pic"/>
          </p:nvPr>
        </p:nvSpPr>
        <p:spPr>
          <a:xfrm>
            <a:off x="3389588" y="3489487"/>
            <a:ext cx="1643700" cy="1535100"/>
          </a:xfrm>
          <a:prstGeom prst="rect">
            <a:avLst/>
          </a:prstGeom>
          <a:noFill/>
          <a:ln>
            <a:noFill/>
          </a:ln>
        </p:spPr>
      </p:sp>
      <p:sp>
        <p:nvSpPr>
          <p:cNvPr id="127" name="Google Shape;127;p21"/>
          <p:cNvSpPr/>
          <p:nvPr>
            <p:ph idx="9" type="pic"/>
          </p:nvPr>
        </p:nvSpPr>
        <p:spPr>
          <a:xfrm>
            <a:off x="5195922" y="3489487"/>
            <a:ext cx="1643700" cy="1535100"/>
          </a:xfrm>
          <a:prstGeom prst="rect">
            <a:avLst/>
          </a:prstGeom>
          <a:noFill/>
          <a:ln>
            <a:noFill/>
          </a:ln>
        </p:spPr>
      </p:sp>
      <p:sp>
        <p:nvSpPr>
          <p:cNvPr id="128" name="Google Shape;128;p2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spTree>
      <p:nvGrpSpPr>
        <p:cNvPr id="129" name="Shape 129"/>
        <p:cNvGrpSpPr/>
        <p:nvPr/>
      </p:nvGrpSpPr>
      <p:grpSpPr>
        <a:xfrm>
          <a:off x="0" y="0"/>
          <a:ext cx="0" cy="0"/>
          <a:chOff x="0" y="0"/>
          <a:chExt cx="0" cy="0"/>
        </a:xfrm>
      </p:grpSpPr>
      <p:sp>
        <p:nvSpPr>
          <p:cNvPr id="130" name="Google Shape;130;p22"/>
          <p:cNvSpPr/>
          <p:nvPr/>
        </p:nvSpPr>
        <p:spPr>
          <a:xfrm>
            <a:off x="330299" y="-1669950"/>
            <a:ext cx="8483400" cy="8483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dk1"/>
              </a:solidFill>
              <a:latin typeface="Roboto Serif Medium"/>
              <a:ea typeface="Roboto Serif Medium"/>
              <a:cs typeface="Roboto Serif Medium"/>
              <a:sym typeface="Roboto Serif Medium"/>
            </a:endParaRPr>
          </a:p>
        </p:txBody>
      </p:sp>
      <p:sp>
        <p:nvSpPr>
          <p:cNvPr id="131" name="Google Shape;131;p22"/>
          <p:cNvSpPr/>
          <p:nvPr/>
        </p:nvSpPr>
        <p:spPr>
          <a:xfrm>
            <a:off x="650850" y="-1349400"/>
            <a:ext cx="7842300" cy="7842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400">
              <a:solidFill>
                <a:schemeClr val="dk1"/>
              </a:solidFill>
              <a:latin typeface="Roboto Serif"/>
              <a:ea typeface="Roboto Serif"/>
              <a:cs typeface="Roboto Serif"/>
              <a:sym typeface="Roboto Serif"/>
            </a:endParaRPr>
          </a:p>
        </p:txBody>
      </p:sp>
      <p:sp>
        <p:nvSpPr>
          <p:cNvPr id="132" name="Google Shape;132;p22"/>
          <p:cNvSpPr txBox="1"/>
          <p:nvPr>
            <p:ph type="title"/>
          </p:nvPr>
        </p:nvSpPr>
        <p:spPr>
          <a:xfrm>
            <a:off x="650850" y="1825650"/>
            <a:ext cx="7842300" cy="149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400"/>
              <a:buNone/>
              <a:defRPr>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bg>
      <p:bgPr>
        <a:solidFill>
          <a:schemeClr val="dk1"/>
        </a:solidFill>
      </p:bgPr>
    </p:bg>
    <p:spTree>
      <p:nvGrpSpPr>
        <p:cNvPr id="134" name="Shape 134"/>
        <p:cNvGrpSpPr/>
        <p:nvPr/>
      </p:nvGrpSpPr>
      <p:grpSpPr>
        <a:xfrm>
          <a:off x="0" y="0"/>
          <a:ext cx="0" cy="0"/>
          <a:chOff x="0" y="0"/>
          <a:chExt cx="0" cy="0"/>
        </a:xfrm>
      </p:grpSpPr>
      <p:sp>
        <p:nvSpPr>
          <p:cNvPr id="135" name="Google Shape;135;p23"/>
          <p:cNvSpPr/>
          <p:nvPr/>
        </p:nvSpPr>
        <p:spPr>
          <a:xfrm>
            <a:off x="330299" y="-1669950"/>
            <a:ext cx="8483400" cy="8483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136" name="Google Shape;136;p23"/>
          <p:cNvSpPr/>
          <p:nvPr/>
        </p:nvSpPr>
        <p:spPr>
          <a:xfrm>
            <a:off x="650850" y="-1349400"/>
            <a:ext cx="7842300" cy="784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400">
              <a:solidFill>
                <a:schemeClr val="lt1"/>
              </a:solidFill>
              <a:latin typeface="Roboto Serif"/>
              <a:ea typeface="Roboto Serif"/>
              <a:cs typeface="Roboto Serif"/>
              <a:sym typeface="Roboto Serif"/>
            </a:endParaRPr>
          </a:p>
        </p:txBody>
      </p:sp>
      <p:sp>
        <p:nvSpPr>
          <p:cNvPr id="137" name="Google Shape;137;p23"/>
          <p:cNvSpPr txBox="1"/>
          <p:nvPr>
            <p:ph type="title"/>
          </p:nvPr>
        </p:nvSpPr>
        <p:spPr>
          <a:xfrm>
            <a:off x="650850" y="1825650"/>
            <a:ext cx="7842300" cy="1492200"/>
          </a:xfrm>
          <a:prstGeom prst="rect">
            <a:avLst/>
          </a:prstGeom>
        </p:spPr>
        <p:txBody>
          <a:bodyPr anchorCtr="0" anchor="ctr" bIns="91425" lIns="91425" spcFirstLastPara="1" rIns="91425" wrap="square" tIns="91425">
            <a:noAutofit/>
          </a:bodyPr>
          <a:lstStyle>
            <a:lvl1pPr lvl="0" algn="ctr">
              <a:spcBef>
                <a:spcPts val="0"/>
              </a:spcBef>
              <a:spcAft>
                <a:spcPts val="0"/>
              </a:spcAft>
              <a:buSzPts val="54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8" name="Google Shape;13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icker Bank">
  <p:cSld name="SECTION_HEADER_1_1">
    <p:bg>
      <p:bgPr>
        <a:solidFill>
          <a:schemeClr val="dk1"/>
        </a:solidFill>
      </p:bgPr>
    </p:bg>
    <p:spTree>
      <p:nvGrpSpPr>
        <p:cNvPr id="139" name="Shape 139"/>
        <p:cNvGrpSpPr/>
        <p:nvPr/>
      </p:nvGrpSpPr>
      <p:grpSpPr>
        <a:xfrm>
          <a:off x="0" y="0"/>
          <a:ext cx="0" cy="0"/>
          <a:chOff x="0" y="0"/>
          <a:chExt cx="0" cy="0"/>
        </a:xfrm>
      </p:grpSpPr>
      <p:sp>
        <p:nvSpPr>
          <p:cNvPr id="140" name="Google Shape;140;p24"/>
          <p:cNvSpPr/>
          <p:nvPr/>
        </p:nvSpPr>
        <p:spPr>
          <a:xfrm>
            <a:off x="330299" y="-1669950"/>
            <a:ext cx="8483400" cy="8483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141" name="Google Shape;141;p24"/>
          <p:cNvSpPr/>
          <p:nvPr/>
        </p:nvSpPr>
        <p:spPr>
          <a:xfrm>
            <a:off x="650850" y="-1349400"/>
            <a:ext cx="7842300" cy="784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5400">
              <a:solidFill>
                <a:schemeClr val="lt1"/>
              </a:solidFill>
              <a:latin typeface="Roboto Serif"/>
              <a:ea typeface="Roboto Serif"/>
              <a:cs typeface="Roboto Serif"/>
              <a:sym typeface="Roboto Serif"/>
            </a:endParaRPr>
          </a:p>
        </p:txBody>
      </p:sp>
      <p:sp>
        <p:nvSpPr>
          <p:cNvPr id="142" name="Google Shape;14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24"/>
          <p:cNvSpPr txBox="1"/>
          <p:nvPr>
            <p:ph idx="1" type="subTitle"/>
          </p:nvPr>
        </p:nvSpPr>
        <p:spPr>
          <a:xfrm>
            <a:off x="1509750" y="807488"/>
            <a:ext cx="6124500" cy="7521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4200"/>
              <a:buFont typeface="Roboto Serif"/>
              <a:buNone/>
              <a:defRPr b="1" sz="4200">
                <a:latin typeface="Roboto Serif"/>
                <a:ea typeface="Roboto Serif"/>
                <a:cs typeface="Roboto Serif"/>
                <a:sym typeface="Roboto Serif"/>
              </a:defRPr>
            </a:lvl1pPr>
            <a:lvl2pPr lvl="1" algn="ctr">
              <a:lnSpc>
                <a:spcPct val="100000"/>
              </a:lnSpc>
              <a:spcBef>
                <a:spcPts val="0"/>
              </a:spcBef>
              <a:spcAft>
                <a:spcPts val="0"/>
              </a:spcAft>
              <a:buSzPts val="1400"/>
              <a:buFont typeface="Roboto Serif"/>
              <a:buNone/>
              <a:defRPr b="1">
                <a:latin typeface="Roboto Serif"/>
                <a:ea typeface="Roboto Serif"/>
                <a:cs typeface="Roboto Serif"/>
                <a:sym typeface="Roboto Serif"/>
              </a:defRPr>
            </a:lvl2pPr>
            <a:lvl3pPr lvl="2" algn="ctr">
              <a:lnSpc>
                <a:spcPct val="100000"/>
              </a:lnSpc>
              <a:spcBef>
                <a:spcPts val="0"/>
              </a:spcBef>
              <a:spcAft>
                <a:spcPts val="0"/>
              </a:spcAft>
              <a:buSzPts val="1400"/>
              <a:buFont typeface="Roboto Serif"/>
              <a:buNone/>
              <a:defRPr b="1">
                <a:latin typeface="Roboto Serif"/>
                <a:ea typeface="Roboto Serif"/>
                <a:cs typeface="Roboto Serif"/>
                <a:sym typeface="Roboto Serif"/>
              </a:defRPr>
            </a:lvl3pPr>
            <a:lvl4pPr lvl="3" algn="ctr">
              <a:lnSpc>
                <a:spcPct val="100000"/>
              </a:lnSpc>
              <a:spcBef>
                <a:spcPts val="0"/>
              </a:spcBef>
              <a:spcAft>
                <a:spcPts val="0"/>
              </a:spcAft>
              <a:buSzPts val="1400"/>
              <a:buFont typeface="Roboto Serif"/>
              <a:buNone/>
              <a:defRPr b="1">
                <a:latin typeface="Roboto Serif"/>
                <a:ea typeface="Roboto Serif"/>
                <a:cs typeface="Roboto Serif"/>
                <a:sym typeface="Roboto Serif"/>
              </a:defRPr>
            </a:lvl4pPr>
            <a:lvl5pPr lvl="4" algn="ctr">
              <a:lnSpc>
                <a:spcPct val="100000"/>
              </a:lnSpc>
              <a:spcBef>
                <a:spcPts val="0"/>
              </a:spcBef>
              <a:spcAft>
                <a:spcPts val="0"/>
              </a:spcAft>
              <a:buSzPts val="1400"/>
              <a:buFont typeface="Roboto Serif"/>
              <a:buNone/>
              <a:defRPr b="1">
                <a:latin typeface="Roboto Serif"/>
                <a:ea typeface="Roboto Serif"/>
                <a:cs typeface="Roboto Serif"/>
                <a:sym typeface="Roboto Serif"/>
              </a:defRPr>
            </a:lvl5pPr>
            <a:lvl6pPr lvl="5" algn="ctr">
              <a:lnSpc>
                <a:spcPct val="100000"/>
              </a:lnSpc>
              <a:spcBef>
                <a:spcPts val="0"/>
              </a:spcBef>
              <a:spcAft>
                <a:spcPts val="0"/>
              </a:spcAft>
              <a:buSzPts val="1400"/>
              <a:buFont typeface="Roboto Serif"/>
              <a:buNone/>
              <a:defRPr b="1">
                <a:latin typeface="Roboto Serif"/>
                <a:ea typeface="Roboto Serif"/>
                <a:cs typeface="Roboto Serif"/>
                <a:sym typeface="Roboto Serif"/>
              </a:defRPr>
            </a:lvl6pPr>
            <a:lvl7pPr lvl="6" algn="ctr">
              <a:lnSpc>
                <a:spcPct val="100000"/>
              </a:lnSpc>
              <a:spcBef>
                <a:spcPts val="0"/>
              </a:spcBef>
              <a:spcAft>
                <a:spcPts val="0"/>
              </a:spcAft>
              <a:buSzPts val="1400"/>
              <a:buFont typeface="Roboto Serif"/>
              <a:buNone/>
              <a:defRPr b="1">
                <a:latin typeface="Roboto Serif"/>
                <a:ea typeface="Roboto Serif"/>
                <a:cs typeface="Roboto Serif"/>
                <a:sym typeface="Roboto Serif"/>
              </a:defRPr>
            </a:lvl7pPr>
            <a:lvl8pPr lvl="7" algn="ctr">
              <a:lnSpc>
                <a:spcPct val="100000"/>
              </a:lnSpc>
              <a:spcBef>
                <a:spcPts val="0"/>
              </a:spcBef>
              <a:spcAft>
                <a:spcPts val="0"/>
              </a:spcAft>
              <a:buSzPts val="1400"/>
              <a:buFont typeface="Roboto Serif"/>
              <a:buNone/>
              <a:defRPr b="1">
                <a:latin typeface="Roboto Serif"/>
                <a:ea typeface="Roboto Serif"/>
                <a:cs typeface="Roboto Serif"/>
                <a:sym typeface="Roboto Serif"/>
              </a:defRPr>
            </a:lvl8pPr>
            <a:lvl9pPr lvl="8" algn="ctr">
              <a:lnSpc>
                <a:spcPct val="100000"/>
              </a:lnSpc>
              <a:spcBef>
                <a:spcPts val="0"/>
              </a:spcBef>
              <a:spcAft>
                <a:spcPts val="0"/>
              </a:spcAft>
              <a:buSzPts val="1400"/>
              <a:buFont typeface="Roboto Serif"/>
              <a:buNone/>
              <a:defRPr b="1">
                <a:latin typeface="Roboto Serif"/>
                <a:ea typeface="Roboto Serif"/>
                <a:cs typeface="Roboto Serif"/>
                <a:sym typeface="Roboto Serif"/>
              </a:defRPr>
            </a:lvl9pPr>
          </a:lstStyle>
          <a:p/>
        </p:txBody>
      </p:sp>
      <p:sp>
        <p:nvSpPr>
          <p:cNvPr id="144" name="Google Shape;144;p24"/>
          <p:cNvSpPr txBox="1"/>
          <p:nvPr>
            <p:ph idx="2" type="body"/>
          </p:nvPr>
        </p:nvSpPr>
        <p:spPr>
          <a:xfrm>
            <a:off x="1847850" y="1559575"/>
            <a:ext cx="5448300" cy="2478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Font typeface="Roboto"/>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Font typeface="Roboto Medium"/>
              <a:buChar char="■"/>
              <a:defRPr>
                <a:latin typeface="Roboto Medium"/>
                <a:ea typeface="Roboto Medium"/>
                <a:cs typeface="Roboto Medium"/>
                <a:sym typeface="Roboto Medium"/>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5" name="Google Shape;145;p24"/>
          <p:cNvSpPr txBox="1"/>
          <p:nvPr>
            <p:ph idx="3" type="body"/>
          </p:nvPr>
        </p:nvSpPr>
        <p:spPr>
          <a:xfrm>
            <a:off x="1509750" y="1763213"/>
            <a:ext cx="6124500" cy="25728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Font typeface="Roboto"/>
              <a:buChar char="●"/>
              <a:defRPr b="1"/>
            </a:lvl1pPr>
            <a:lvl2pPr indent="-317500" lvl="1" marL="914400">
              <a:spcBef>
                <a:spcPts val="0"/>
              </a:spcBef>
              <a:spcAft>
                <a:spcPts val="0"/>
              </a:spcAft>
              <a:buSzPts val="1400"/>
              <a:buFont typeface="Roboto"/>
              <a:buChar char="○"/>
              <a:defRPr b="1"/>
            </a:lvl2pPr>
            <a:lvl3pPr indent="-317500" lvl="2" marL="1371600">
              <a:spcBef>
                <a:spcPts val="0"/>
              </a:spcBef>
              <a:spcAft>
                <a:spcPts val="0"/>
              </a:spcAft>
              <a:buSzPts val="1400"/>
              <a:buFont typeface="Roboto"/>
              <a:buChar char="■"/>
              <a:defRPr b="1"/>
            </a:lvl3pPr>
            <a:lvl4pPr indent="-317500" lvl="3" marL="1828800">
              <a:spcBef>
                <a:spcPts val="0"/>
              </a:spcBef>
              <a:spcAft>
                <a:spcPts val="0"/>
              </a:spcAft>
              <a:buSzPts val="1400"/>
              <a:buFont typeface="Roboto"/>
              <a:buChar char="●"/>
              <a:defRPr b="1"/>
            </a:lvl4pPr>
            <a:lvl5pPr indent="-317500" lvl="4" marL="2286000">
              <a:spcBef>
                <a:spcPts val="0"/>
              </a:spcBef>
              <a:spcAft>
                <a:spcPts val="0"/>
              </a:spcAft>
              <a:buSzPts val="1400"/>
              <a:buFont typeface="Roboto"/>
              <a:buChar char="○"/>
              <a:defRPr b="1"/>
            </a:lvl5pPr>
            <a:lvl6pPr indent="-317500" lvl="5" marL="2743200">
              <a:spcBef>
                <a:spcPts val="0"/>
              </a:spcBef>
              <a:spcAft>
                <a:spcPts val="0"/>
              </a:spcAft>
              <a:buSzPts val="1400"/>
              <a:buFont typeface="Roboto"/>
              <a:buChar char="■"/>
              <a:defRPr b="1"/>
            </a:lvl6pPr>
            <a:lvl7pPr indent="-317500" lvl="6" marL="3200400">
              <a:spcBef>
                <a:spcPts val="0"/>
              </a:spcBef>
              <a:spcAft>
                <a:spcPts val="0"/>
              </a:spcAft>
              <a:buSzPts val="1400"/>
              <a:buFont typeface="Roboto"/>
              <a:buChar char="●"/>
              <a:defRPr b="1"/>
            </a:lvl7pPr>
            <a:lvl8pPr indent="-317500" lvl="7" marL="3657600">
              <a:spcBef>
                <a:spcPts val="0"/>
              </a:spcBef>
              <a:spcAft>
                <a:spcPts val="0"/>
              </a:spcAft>
              <a:buSzPts val="1400"/>
              <a:buFont typeface="Roboto"/>
              <a:buChar char="○"/>
              <a:defRPr b="1"/>
            </a:lvl8pPr>
            <a:lvl9pPr indent="-317500" lvl="8" marL="4114800">
              <a:spcBef>
                <a:spcPts val="0"/>
              </a:spcBef>
              <a:spcAft>
                <a:spcPts val="0"/>
              </a:spcAft>
              <a:buSzPts val="1400"/>
              <a:buFont typeface="Roboto"/>
              <a:buChar char="■"/>
              <a:defRPr b="1"/>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bg>
      <p:bgPr>
        <a:solidFill>
          <a:schemeClr val="dk1"/>
        </a:solidFill>
      </p:bgPr>
    </p:bg>
    <p:spTree>
      <p:nvGrpSpPr>
        <p:cNvPr id="146" name="Shape 146"/>
        <p:cNvGrpSpPr/>
        <p:nvPr/>
      </p:nvGrpSpPr>
      <p:grpSpPr>
        <a:xfrm>
          <a:off x="0" y="0"/>
          <a:ext cx="0" cy="0"/>
          <a:chOff x="0" y="0"/>
          <a:chExt cx="0" cy="0"/>
        </a:xfrm>
      </p:grpSpPr>
      <p:sp>
        <p:nvSpPr>
          <p:cNvPr id="147" name="Google Shape;147;p25"/>
          <p:cNvSpPr txBox="1"/>
          <p:nvPr>
            <p:ph idx="1" type="subTitle"/>
          </p:nvPr>
        </p:nvSpPr>
        <p:spPr>
          <a:xfrm>
            <a:off x="1032600" y="257925"/>
            <a:ext cx="7078800" cy="752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200"/>
              <a:buFont typeface="Roboto Serif"/>
              <a:buNone/>
              <a:defRPr b="1" sz="4200">
                <a:solidFill>
                  <a:schemeClr val="lt1"/>
                </a:solidFill>
                <a:latin typeface="Roboto Serif"/>
                <a:ea typeface="Roboto Serif"/>
                <a:cs typeface="Roboto Serif"/>
                <a:sym typeface="Roboto Serif"/>
              </a:defRPr>
            </a:lvl1pPr>
            <a:lvl2pPr lvl="1">
              <a:lnSpc>
                <a:spcPct val="100000"/>
              </a:lnSpc>
              <a:spcBef>
                <a:spcPts val="0"/>
              </a:spcBef>
              <a:spcAft>
                <a:spcPts val="0"/>
              </a:spcAft>
              <a:buClr>
                <a:schemeClr val="lt1"/>
              </a:buClr>
              <a:buSzPts val="1400"/>
              <a:buFont typeface="Roboto Serif"/>
              <a:buNone/>
              <a:defRPr b="1">
                <a:solidFill>
                  <a:schemeClr val="lt1"/>
                </a:solidFill>
                <a:latin typeface="Roboto Serif"/>
                <a:ea typeface="Roboto Serif"/>
                <a:cs typeface="Roboto Serif"/>
                <a:sym typeface="Roboto Serif"/>
              </a:defRPr>
            </a:lvl2pPr>
            <a:lvl3pPr lvl="2">
              <a:lnSpc>
                <a:spcPct val="100000"/>
              </a:lnSpc>
              <a:spcBef>
                <a:spcPts val="0"/>
              </a:spcBef>
              <a:spcAft>
                <a:spcPts val="0"/>
              </a:spcAft>
              <a:buClr>
                <a:schemeClr val="lt1"/>
              </a:buClr>
              <a:buSzPts val="1400"/>
              <a:buFont typeface="Roboto Serif"/>
              <a:buNone/>
              <a:defRPr b="1">
                <a:solidFill>
                  <a:schemeClr val="lt1"/>
                </a:solidFill>
                <a:latin typeface="Roboto Serif"/>
                <a:ea typeface="Roboto Serif"/>
                <a:cs typeface="Roboto Serif"/>
                <a:sym typeface="Roboto Serif"/>
              </a:defRPr>
            </a:lvl3pPr>
            <a:lvl4pPr lvl="3">
              <a:lnSpc>
                <a:spcPct val="100000"/>
              </a:lnSpc>
              <a:spcBef>
                <a:spcPts val="0"/>
              </a:spcBef>
              <a:spcAft>
                <a:spcPts val="0"/>
              </a:spcAft>
              <a:buClr>
                <a:schemeClr val="lt1"/>
              </a:buClr>
              <a:buSzPts val="1400"/>
              <a:buFont typeface="Roboto Serif"/>
              <a:buNone/>
              <a:defRPr b="1">
                <a:solidFill>
                  <a:schemeClr val="lt1"/>
                </a:solidFill>
                <a:latin typeface="Roboto Serif"/>
                <a:ea typeface="Roboto Serif"/>
                <a:cs typeface="Roboto Serif"/>
                <a:sym typeface="Roboto Serif"/>
              </a:defRPr>
            </a:lvl4pPr>
            <a:lvl5pPr lvl="4">
              <a:lnSpc>
                <a:spcPct val="100000"/>
              </a:lnSpc>
              <a:spcBef>
                <a:spcPts val="0"/>
              </a:spcBef>
              <a:spcAft>
                <a:spcPts val="0"/>
              </a:spcAft>
              <a:buClr>
                <a:schemeClr val="lt1"/>
              </a:buClr>
              <a:buSzPts val="1400"/>
              <a:buFont typeface="Roboto Serif"/>
              <a:buNone/>
              <a:defRPr b="1">
                <a:solidFill>
                  <a:schemeClr val="lt1"/>
                </a:solidFill>
                <a:latin typeface="Roboto Serif"/>
                <a:ea typeface="Roboto Serif"/>
                <a:cs typeface="Roboto Serif"/>
                <a:sym typeface="Roboto Serif"/>
              </a:defRPr>
            </a:lvl5pPr>
            <a:lvl6pPr lvl="5">
              <a:lnSpc>
                <a:spcPct val="100000"/>
              </a:lnSpc>
              <a:spcBef>
                <a:spcPts val="0"/>
              </a:spcBef>
              <a:spcAft>
                <a:spcPts val="0"/>
              </a:spcAft>
              <a:buClr>
                <a:schemeClr val="lt1"/>
              </a:buClr>
              <a:buSzPts val="1400"/>
              <a:buFont typeface="Roboto Serif"/>
              <a:buNone/>
              <a:defRPr b="1">
                <a:solidFill>
                  <a:schemeClr val="lt1"/>
                </a:solidFill>
                <a:latin typeface="Roboto Serif"/>
                <a:ea typeface="Roboto Serif"/>
                <a:cs typeface="Roboto Serif"/>
                <a:sym typeface="Roboto Serif"/>
              </a:defRPr>
            </a:lvl6pPr>
            <a:lvl7pPr lvl="6">
              <a:lnSpc>
                <a:spcPct val="100000"/>
              </a:lnSpc>
              <a:spcBef>
                <a:spcPts val="0"/>
              </a:spcBef>
              <a:spcAft>
                <a:spcPts val="0"/>
              </a:spcAft>
              <a:buClr>
                <a:schemeClr val="lt1"/>
              </a:buClr>
              <a:buSzPts val="1400"/>
              <a:buFont typeface="Roboto Serif"/>
              <a:buNone/>
              <a:defRPr b="1">
                <a:solidFill>
                  <a:schemeClr val="lt1"/>
                </a:solidFill>
                <a:latin typeface="Roboto Serif"/>
                <a:ea typeface="Roboto Serif"/>
                <a:cs typeface="Roboto Serif"/>
                <a:sym typeface="Roboto Serif"/>
              </a:defRPr>
            </a:lvl7pPr>
            <a:lvl8pPr lvl="7">
              <a:lnSpc>
                <a:spcPct val="100000"/>
              </a:lnSpc>
              <a:spcBef>
                <a:spcPts val="0"/>
              </a:spcBef>
              <a:spcAft>
                <a:spcPts val="0"/>
              </a:spcAft>
              <a:buClr>
                <a:schemeClr val="lt1"/>
              </a:buClr>
              <a:buSzPts val="1400"/>
              <a:buFont typeface="Roboto Serif"/>
              <a:buNone/>
              <a:defRPr b="1">
                <a:solidFill>
                  <a:schemeClr val="lt1"/>
                </a:solidFill>
                <a:latin typeface="Roboto Serif"/>
                <a:ea typeface="Roboto Serif"/>
                <a:cs typeface="Roboto Serif"/>
                <a:sym typeface="Roboto Serif"/>
              </a:defRPr>
            </a:lvl8pPr>
            <a:lvl9pPr lvl="8">
              <a:lnSpc>
                <a:spcPct val="100000"/>
              </a:lnSpc>
              <a:spcBef>
                <a:spcPts val="0"/>
              </a:spcBef>
              <a:spcAft>
                <a:spcPts val="0"/>
              </a:spcAft>
              <a:buClr>
                <a:schemeClr val="lt1"/>
              </a:buClr>
              <a:buSzPts val="1400"/>
              <a:buFont typeface="Roboto Serif"/>
              <a:buNone/>
              <a:defRPr b="1">
                <a:solidFill>
                  <a:schemeClr val="lt1"/>
                </a:solidFill>
                <a:latin typeface="Roboto Serif"/>
                <a:ea typeface="Roboto Serif"/>
                <a:cs typeface="Roboto Serif"/>
                <a:sym typeface="Roboto Serif"/>
              </a:defRPr>
            </a:lvl9pPr>
          </a:lstStyle>
          <a:p/>
        </p:txBody>
      </p:sp>
      <p:sp>
        <p:nvSpPr>
          <p:cNvPr id="148" name="Google Shape;148;p25"/>
          <p:cNvSpPr txBox="1"/>
          <p:nvPr>
            <p:ph idx="2" type="body"/>
          </p:nvPr>
        </p:nvSpPr>
        <p:spPr>
          <a:xfrm>
            <a:off x="2827800" y="1744500"/>
            <a:ext cx="3488400" cy="2148900"/>
          </a:xfrm>
          <a:prstGeom prst="rect">
            <a:avLst/>
          </a:prstGeom>
        </p:spPr>
        <p:txBody>
          <a:bodyPr anchorCtr="0" anchor="t" bIns="91425" lIns="91425" spcFirstLastPara="1" rIns="91425" wrap="square" tIns="91425">
            <a:normAutofit/>
          </a:bodyPr>
          <a:lstStyle>
            <a:lvl1pPr indent="-355600" lvl="0" marL="457200">
              <a:lnSpc>
                <a:spcPct val="100000"/>
              </a:lnSpc>
              <a:spcBef>
                <a:spcPts val="0"/>
              </a:spcBef>
              <a:spcAft>
                <a:spcPts val="0"/>
              </a:spcAft>
              <a:buClr>
                <a:schemeClr val="lt1"/>
              </a:buClr>
              <a:buSzPts val="2000"/>
              <a:buFont typeface="Roboto"/>
              <a:buChar char="●"/>
              <a:defRPr sz="2000">
                <a:solidFill>
                  <a:schemeClr val="lt1"/>
                </a:solidFill>
              </a:defRPr>
            </a:lvl1pPr>
            <a:lvl2pPr indent="-355600" lvl="1" marL="914400">
              <a:lnSpc>
                <a:spcPct val="100000"/>
              </a:lnSpc>
              <a:spcBef>
                <a:spcPts val="0"/>
              </a:spcBef>
              <a:spcAft>
                <a:spcPts val="0"/>
              </a:spcAft>
              <a:buClr>
                <a:schemeClr val="lt1"/>
              </a:buClr>
              <a:buSzPts val="2000"/>
              <a:buFont typeface="Roboto"/>
              <a:buChar char="○"/>
              <a:defRPr sz="2000">
                <a:solidFill>
                  <a:schemeClr val="lt1"/>
                </a:solidFill>
              </a:defRPr>
            </a:lvl2pPr>
            <a:lvl3pPr indent="-355600" lvl="2" marL="1371600">
              <a:lnSpc>
                <a:spcPct val="100000"/>
              </a:lnSpc>
              <a:spcBef>
                <a:spcPts val="0"/>
              </a:spcBef>
              <a:spcAft>
                <a:spcPts val="0"/>
              </a:spcAft>
              <a:buClr>
                <a:schemeClr val="lt1"/>
              </a:buClr>
              <a:buSzPts val="2000"/>
              <a:buFont typeface="Roboto"/>
              <a:buChar char="■"/>
              <a:defRPr sz="2000">
                <a:solidFill>
                  <a:schemeClr val="lt1"/>
                </a:solidFill>
              </a:defRPr>
            </a:lvl3pPr>
            <a:lvl4pPr indent="-355600" lvl="3" marL="1828800">
              <a:lnSpc>
                <a:spcPct val="100000"/>
              </a:lnSpc>
              <a:spcBef>
                <a:spcPts val="0"/>
              </a:spcBef>
              <a:spcAft>
                <a:spcPts val="0"/>
              </a:spcAft>
              <a:buClr>
                <a:schemeClr val="lt1"/>
              </a:buClr>
              <a:buSzPts val="2000"/>
              <a:buFont typeface="Roboto"/>
              <a:buChar char="●"/>
              <a:defRPr sz="2000">
                <a:solidFill>
                  <a:schemeClr val="lt1"/>
                </a:solidFill>
              </a:defRPr>
            </a:lvl4pPr>
            <a:lvl5pPr indent="-355600" lvl="4" marL="2286000">
              <a:lnSpc>
                <a:spcPct val="100000"/>
              </a:lnSpc>
              <a:spcBef>
                <a:spcPts val="0"/>
              </a:spcBef>
              <a:spcAft>
                <a:spcPts val="0"/>
              </a:spcAft>
              <a:buClr>
                <a:schemeClr val="lt1"/>
              </a:buClr>
              <a:buSzPts val="2000"/>
              <a:buFont typeface="Roboto"/>
              <a:buChar char="○"/>
              <a:defRPr sz="2000">
                <a:solidFill>
                  <a:schemeClr val="lt1"/>
                </a:solidFill>
              </a:defRPr>
            </a:lvl5pPr>
            <a:lvl6pPr indent="-355600" lvl="5" marL="2743200">
              <a:lnSpc>
                <a:spcPct val="100000"/>
              </a:lnSpc>
              <a:spcBef>
                <a:spcPts val="0"/>
              </a:spcBef>
              <a:spcAft>
                <a:spcPts val="0"/>
              </a:spcAft>
              <a:buClr>
                <a:schemeClr val="lt1"/>
              </a:buClr>
              <a:buSzPts val="2000"/>
              <a:buFont typeface="Roboto"/>
              <a:buChar char="■"/>
              <a:defRPr sz="2000">
                <a:solidFill>
                  <a:schemeClr val="lt1"/>
                </a:solidFill>
              </a:defRPr>
            </a:lvl6pPr>
            <a:lvl7pPr indent="-355600" lvl="6" marL="3200400">
              <a:lnSpc>
                <a:spcPct val="100000"/>
              </a:lnSpc>
              <a:spcBef>
                <a:spcPts val="0"/>
              </a:spcBef>
              <a:spcAft>
                <a:spcPts val="0"/>
              </a:spcAft>
              <a:buClr>
                <a:schemeClr val="lt1"/>
              </a:buClr>
              <a:buSzPts val="2000"/>
              <a:buFont typeface="Roboto"/>
              <a:buChar char="●"/>
              <a:defRPr sz="2000">
                <a:solidFill>
                  <a:schemeClr val="lt1"/>
                </a:solidFill>
              </a:defRPr>
            </a:lvl7pPr>
            <a:lvl8pPr indent="-355600" lvl="7" marL="3657600">
              <a:lnSpc>
                <a:spcPct val="100000"/>
              </a:lnSpc>
              <a:spcBef>
                <a:spcPts val="0"/>
              </a:spcBef>
              <a:spcAft>
                <a:spcPts val="0"/>
              </a:spcAft>
              <a:buClr>
                <a:schemeClr val="lt1"/>
              </a:buClr>
              <a:buSzPts val="2000"/>
              <a:buFont typeface="Roboto"/>
              <a:buChar char="○"/>
              <a:defRPr sz="2000">
                <a:solidFill>
                  <a:schemeClr val="lt1"/>
                </a:solidFill>
              </a:defRPr>
            </a:lvl8pPr>
            <a:lvl9pPr indent="-355600" lvl="8" marL="4114800">
              <a:lnSpc>
                <a:spcPct val="100000"/>
              </a:lnSpc>
              <a:spcBef>
                <a:spcPts val="0"/>
              </a:spcBef>
              <a:spcAft>
                <a:spcPts val="0"/>
              </a:spcAft>
              <a:buClr>
                <a:schemeClr val="lt1"/>
              </a:buClr>
              <a:buSzPts val="2000"/>
              <a:buFont typeface="Roboto"/>
              <a:buChar char="■"/>
              <a:defRPr sz="2000">
                <a:solidFill>
                  <a:schemeClr val="lt1"/>
                </a:solidFill>
              </a:defRPr>
            </a:lvl9pPr>
          </a:lstStyle>
          <a:p/>
        </p:txBody>
      </p:sp>
      <p:sp>
        <p:nvSpPr>
          <p:cNvPr id="149" name="Google Shape;14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0" name="Google Shape;150;p25"/>
          <p:cNvSpPr/>
          <p:nvPr/>
        </p:nvSpPr>
        <p:spPr>
          <a:xfrm flipH="1">
            <a:off x="-2099288" y="669925"/>
            <a:ext cx="4196100" cy="4196100"/>
          </a:xfrm>
          <a:prstGeom prst="pie">
            <a:avLst>
              <a:gd fmla="val 5398085"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51" name="Google Shape;151;p25"/>
          <p:cNvSpPr/>
          <p:nvPr/>
        </p:nvSpPr>
        <p:spPr>
          <a:xfrm>
            <a:off x="7053962" y="669925"/>
            <a:ext cx="4196100" cy="4196100"/>
          </a:xfrm>
          <a:prstGeom prst="pie">
            <a:avLst>
              <a:gd fmla="val 5398085"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bg>
      <p:bgPr>
        <a:solidFill>
          <a:schemeClr val="lt1"/>
        </a:solidFill>
      </p:bgPr>
    </p:bg>
    <p:spTree>
      <p:nvGrpSpPr>
        <p:cNvPr id="152" name="Shape 152"/>
        <p:cNvGrpSpPr/>
        <p:nvPr/>
      </p:nvGrpSpPr>
      <p:grpSpPr>
        <a:xfrm>
          <a:off x="0" y="0"/>
          <a:ext cx="0" cy="0"/>
          <a:chOff x="0" y="0"/>
          <a:chExt cx="0" cy="0"/>
        </a:xfrm>
      </p:grpSpPr>
      <p:sp>
        <p:nvSpPr>
          <p:cNvPr id="153" name="Google Shape;153;p26"/>
          <p:cNvSpPr txBox="1"/>
          <p:nvPr>
            <p:ph idx="1" type="body"/>
          </p:nvPr>
        </p:nvSpPr>
        <p:spPr>
          <a:xfrm>
            <a:off x="2827800" y="1744500"/>
            <a:ext cx="3488400" cy="2148900"/>
          </a:xfrm>
          <a:prstGeom prst="rect">
            <a:avLst/>
          </a:prstGeom>
        </p:spPr>
        <p:txBody>
          <a:bodyPr anchorCtr="0" anchor="t" bIns="91425" lIns="91425" spcFirstLastPara="1" rIns="91425" wrap="square" tIns="91425">
            <a:normAutofit/>
          </a:bodyPr>
          <a:lstStyle>
            <a:lvl1pPr indent="-355600" lvl="0" marL="457200">
              <a:lnSpc>
                <a:spcPct val="100000"/>
              </a:lnSpc>
              <a:spcBef>
                <a:spcPts val="0"/>
              </a:spcBef>
              <a:spcAft>
                <a:spcPts val="0"/>
              </a:spcAft>
              <a:buSzPts val="2000"/>
              <a:buFont typeface="Roboto"/>
              <a:buChar char="●"/>
              <a:defRPr sz="2000"/>
            </a:lvl1pPr>
            <a:lvl2pPr indent="-355600" lvl="1" marL="914400">
              <a:lnSpc>
                <a:spcPct val="100000"/>
              </a:lnSpc>
              <a:spcBef>
                <a:spcPts val="0"/>
              </a:spcBef>
              <a:spcAft>
                <a:spcPts val="0"/>
              </a:spcAft>
              <a:buSzPts val="2000"/>
              <a:buFont typeface="Roboto"/>
              <a:buChar char="○"/>
              <a:defRPr sz="2000"/>
            </a:lvl2pPr>
            <a:lvl3pPr indent="-355600" lvl="2" marL="1371600">
              <a:lnSpc>
                <a:spcPct val="100000"/>
              </a:lnSpc>
              <a:spcBef>
                <a:spcPts val="0"/>
              </a:spcBef>
              <a:spcAft>
                <a:spcPts val="0"/>
              </a:spcAft>
              <a:buSzPts val="2000"/>
              <a:buFont typeface="Roboto"/>
              <a:buChar char="■"/>
              <a:defRPr sz="2000"/>
            </a:lvl3pPr>
            <a:lvl4pPr indent="-355600" lvl="3" marL="1828800">
              <a:lnSpc>
                <a:spcPct val="100000"/>
              </a:lnSpc>
              <a:spcBef>
                <a:spcPts val="0"/>
              </a:spcBef>
              <a:spcAft>
                <a:spcPts val="0"/>
              </a:spcAft>
              <a:buSzPts val="2000"/>
              <a:buFont typeface="Roboto"/>
              <a:buChar char="●"/>
              <a:defRPr sz="2000"/>
            </a:lvl4pPr>
            <a:lvl5pPr indent="-355600" lvl="4" marL="2286000">
              <a:lnSpc>
                <a:spcPct val="100000"/>
              </a:lnSpc>
              <a:spcBef>
                <a:spcPts val="0"/>
              </a:spcBef>
              <a:spcAft>
                <a:spcPts val="0"/>
              </a:spcAft>
              <a:buSzPts val="2000"/>
              <a:buFont typeface="Roboto"/>
              <a:buChar char="○"/>
              <a:defRPr sz="2000"/>
            </a:lvl5pPr>
            <a:lvl6pPr indent="-355600" lvl="5" marL="2743200">
              <a:lnSpc>
                <a:spcPct val="100000"/>
              </a:lnSpc>
              <a:spcBef>
                <a:spcPts val="0"/>
              </a:spcBef>
              <a:spcAft>
                <a:spcPts val="0"/>
              </a:spcAft>
              <a:buSzPts val="2000"/>
              <a:buFont typeface="Roboto"/>
              <a:buChar char="■"/>
              <a:defRPr sz="2000"/>
            </a:lvl6pPr>
            <a:lvl7pPr indent="-355600" lvl="6" marL="3200400">
              <a:lnSpc>
                <a:spcPct val="100000"/>
              </a:lnSpc>
              <a:spcBef>
                <a:spcPts val="0"/>
              </a:spcBef>
              <a:spcAft>
                <a:spcPts val="0"/>
              </a:spcAft>
              <a:buSzPts val="2000"/>
              <a:buFont typeface="Roboto"/>
              <a:buChar char="●"/>
              <a:defRPr sz="2000"/>
            </a:lvl7pPr>
            <a:lvl8pPr indent="-355600" lvl="7" marL="3657600">
              <a:lnSpc>
                <a:spcPct val="100000"/>
              </a:lnSpc>
              <a:spcBef>
                <a:spcPts val="0"/>
              </a:spcBef>
              <a:spcAft>
                <a:spcPts val="0"/>
              </a:spcAft>
              <a:buSzPts val="2000"/>
              <a:buFont typeface="Roboto"/>
              <a:buChar char="○"/>
              <a:defRPr sz="2000"/>
            </a:lvl8pPr>
            <a:lvl9pPr indent="-355600" lvl="8" marL="4114800">
              <a:lnSpc>
                <a:spcPct val="100000"/>
              </a:lnSpc>
              <a:spcBef>
                <a:spcPts val="0"/>
              </a:spcBef>
              <a:spcAft>
                <a:spcPts val="0"/>
              </a:spcAft>
              <a:buSzPts val="2000"/>
              <a:buFont typeface="Roboto"/>
              <a:buChar char="■"/>
              <a:defRPr sz="2000"/>
            </a:lvl9pPr>
          </a:lstStyle>
          <a:p/>
        </p:txBody>
      </p:sp>
      <p:sp>
        <p:nvSpPr>
          <p:cNvPr id="154" name="Google Shape;15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26"/>
          <p:cNvSpPr/>
          <p:nvPr/>
        </p:nvSpPr>
        <p:spPr>
          <a:xfrm flipH="1">
            <a:off x="-2099288" y="669925"/>
            <a:ext cx="4196100" cy="4196100"/>
          </a:xfrm>
          <a:prstGeom prst="pie">
            <a:avLst>
              <a:gd fmla="val 5398085"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6" name="Google Shape;156;p26"/>
          <p:cNvSpPr/>
          <p:nvPr/>
        </p:nvSpPr>
        <p:spPr>
          <a:xfrm>
            <a:off x="7053962" y="669925"/>
            <a:ext cx="4196100" cy="4196100"/>
          </a:xfrm>
          <a:prstGeom prst="pie">
            <a:avLst>
              <a:gd fmla="val 5398085"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7" name="Google Shape;157;p26"/>
          <p:cNvSpPr txBox="1"/>
          <p:nvPr>
            <p:ph idx="2" type="subTitle"/>
          </p:nvPr>
        </p:nvSpPr>
        <p:spPr>
          <a:xfrm>
            <a:off x="1032600" y="257925"/>
            <a:ext cx="7078800" cy="752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4200"/>
              <a:buFont typeface="Roboto Serif"/>
              <a:buNone/>
              <a:defRPr b="1" sz="4200">
                <a:latin typeface="Roboto Serif"/>
                <a:ea typeface="Roboto Serif"/>
                <a:cs typeface="Roboto Serif"/>
                <a:sym typeface="Roboto Serif"/>
              </a:defRPr>
            </a:lvl1pPr>
            <a:lvl2pPr lvl="1">
              <a:lnSpc>
                <a:spcPct val="100000"/>
              </a:lnSpc>
              <a:spcBef>
                <a:spcPts val="0"/>
              </a:spcBef>
              <a:spcAft>
                <a:spcPts val="0"/>
              </a:spcAft>
              <a:buSzPts val="1400"/>
              <a:buFont typeface="Roboto Serif"/>
              <a:buNone/>
              <a:defRPr b="1">
                <a:latin typeface="Roboto Serif"/>
                <a:ea typeface="Roboto Serif"/>
                <a:cs typeface="Roboto Serif"/>
                <a:sym typeface="Roboto Serif"/>
              </a:defRPr>
            </a:lvl2pPr>
            <a:lvl3pPr lvl="2">
              <a:lnSpc>
                <a:spcPct val="100000"/>
              </a:lnSpc>
              <a:spcBef>
                <a:spcPts val="0"/>
              </a:spcBef>
              <a:spcAft>
                <a:spcPts val="0"/>
              </a:spcAft>
              <a:buSzPts val="1400"/>
              <a:buFont typeface="Roboto Serif"/>
              <a:buNone/>
              <a:defRPr b="1">
                <a:latin typeface="Roboto Serif"/>
                <a:ea typeface="Roboto Serif"/>
                <a:cs typeface="Roboto Serif"/>
                <a:sym typeface="Roboto Serif"/>
              </a:defRPr>
            </a:lvl3pPr>
            <a:lvl4pPr lvl="3">
              <a:lnSpc>
                <a:spcPct val="100000"/>
              </a:lnSpc>
              <a:spcBef>
                <a:spcPts val="0"/>
              </a:spcBef>
              <a:spcAft>
                <a:spcPts val="0"/>
              </a:spcAft>
              <a:buSzPts val="1400"/>
              <a:buFont typeface="Roboto Serif"/>
              <a:buNone/>
              <a:defRPr b="1">
                <a:latin typeface="Roboto Serif"/>
                <a:ea typeface="Roboto Serif"/>
                <a:cs typeface="Roboto Serif"/>
                <a:sym typeface="Roboto Serif"/>
              </a:defRPr>
            </a:lvl4pPr>
            <a:lvl5pPr lvl="4">
              <a:lnSpc>
                <a:spcPct val="100000"/>
              </a:lnSpc>
              <a:spcBef>
                <a:spcPts val="0"/>
              </a:spcBef>
              <a:spcAft>
                <a:spcPts val="0"/>
              </a:spcAft>
              <a:buSzPts val="1400"/>
              <a:buFont typeface="Roboto Serif"/>
              <a:buNone/>
              <a:defRPr b="1">
                <a:latin typeface="Roboto Serif"/>
                <a:ea typeface="Roboto Serif"/>
                <a:cs typeface="Roboto Serif"/>
                <a:sym typeface="Roboto Serif"/>
              </a:defRPr>
            </a:lvl5pPr>
            <a:lvl6pPr lvl="5">
              <a:lnSpc>
                <a:spcPct val="100000"/>
              </a:lnSpc>
              <a:spcBef>
                <a:spcPts val="0"/>
              </a:spcBef>
              <a:spcAft>
                <a:spcPts val="0"/>
              </a:spcAft>
              <a:buSzPts val="1400"/>
              <a:buFont typeface="Roboto Serif"/>
              <a:buNone/>
              <a:defRPr b="1">
                <a:latin typeface="Roboto Serif"/>
                <a:ea typeface="Roboto Serif"/>
                <a:cs typeface="Roboto Serif"/>
                <a:sym typeface="Roboto Serif"/>
              </a:defRPr>
            </a:lvl6pPr>
            <a:lvl7pPr lvl="6">
              <a:lnSpc>
                <a:spcPct val="100000"/>
              </a:lnSpc>
              <a:spcBef>
                <a:spcPts val="0"/>
              </a:spcBef>
              <a:spcAft>
                <a:spcPts val="0"/>
              </a:spcAft>
              <a:buSzPts val="1400"/>
              <a:buFont typeface="Roboto Serif"/>
              <a:buNone/>
              <a:defRPr b="1">
                <a:latin typeface="Roboto Serif"/>
                <a:ea typeface="Roboto Serif"/>
                <a:cs typeface="Roboto Serif"/>
                <a:sym typeface="Roboto Serif"/>
              </a:defRPr>
            </a:lvl7pPr>
            <a:lvl8pPr lvl="7">
              <a:lnSpc>
                <a:spcPct val="100000"/>
              </a:lnSpc>
              <a:spcBef>
                <a:spcPts val="0"/>
              </a:spcBef>
              <a:spcAft>
                <a:spcPts val="0"/>
              </a:spcAft>
              <a:buSzPts val="1400"/>
              <a:buFont typeface="Roboto Serif"/>
              <a:buNone/>
              <a:defRPr b="1">
                <a:latin typeface="Roboto Serif"/>
                <a:ea typeface="Roboto Serif"/>
                <a:cs typeface="Roboto Serif"/>
                <a:sym typeface="Roboto Serif"/>
              </a:defRPr>
            </a:lvl8pPr>
            <a:lvl9pPr lvl="8">
              <a:lnSpc>
                <a:spcPct val="100000"/>
              </a:lnSpc>
              <a:spcBef>
                <a:spcPts val="0"/>
              </a:spcBef>
              <a:spcAft>
                <a:spcPts val="0"/>
              </a:spcAft>
              <a:buSzPts val="1400"/>
              <a:buFont typeface="Roboto Serif"/>
              <a:buNone/>
              <a:defRPr b="1">
                <a:latin typeface="Roboto Serif"/>
                <a:ea typeface="Roboto Serif"/>
                <a:cs typeface="Roboto Serif"/>
                <a:sym typeface="Roboto Serif"/>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body and image" type="twoColTx">
  <p:cSld name="TITLE_AND_TWO_COLUMNS">
    <p:spTree>
      <p:nvGrpSpPr>
        <p:cNvPr id="158" name="Shape 158"/>
        <p:cNvGrpSpPr/>
        <p:nvPr/>
      </p:nvGrpSpPr>
      <p:grpSpPr>
        <a:xfrm>
          <a:off x="0" y="0"/>
          <a:ext cx="0" cy="0"/>
          <a:chOff x="0" y="0"/>
          <a:chExt cx="0" cy="0"/>
        </a:xfrm>
      </p:grpSpPr>
      <p:sp>
        <p:nvSpPr>
          <p:cNvPr id="159" name="Google Shape;159;p27"/>
          <p:cNvSpPr txBox="1"/>
          <p:nvPr>
            <p:ph idx="1" type="body"/>
          </p:nvPr>
        </p:nvSpPr>
        <p:spPr>
          <a:xfrm>
            <a:off x="4269825" y="1524575"/>
            <a:ext cx="4562400" cy="2817000"/>
          </a:xfrm>
          <a:prstGeom prst="rect">
            <a:avLst/>
          </a:prstGeom>
        </p:spPr>
        <p:txBody>
          <a:bodyPr anchorCtr="0" anchor="ctr" bIns="91425" lIns="91425" spcFirstLastPara="1" rIns="91425" wrap="square" tIns="91425">
            <a:normAutofit/>
          </a:bodyPr>
          <a:lstStyle>
            <a:lvl1pPr indent="-317500" lvl="0" marL="457200">
              <a:lnSpc>
                <a:spcPct val="100000"/>
              </a:lnSpc>
              <a:spcBef>
                <a:spcPts val="0"/>
              </a:spcBef>
              <a:spcAft>
                <a:spcPts val="0"/>
              </a:spcAft>
              <a:buSzPts val="1400"/>
              <a:buChar char="●"/>
              <a:defRPr/>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160" name="Google Shape;16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27"/>
          <p:cNvSpPr txBox="1"/>
          <p:nvPr>
            <p:ph idx="2" type="subTitle"/>
          </p:nvPr>
        </p:nvSpPr>
        <p:spPr>
          <a:xfrm>
            <a:off x="1032600" y="257925"/>
            <a:ext cx="7078800" cy="752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4200"/>
              <a:buFont typeface="Roboto Serif"/>
              <a:buNone/>
              <a:defRPr b="1" sz="4200">
                <a:latin typeface="Roboto Serif"/>
                <a:ea typeface="Roboto Serif"/>
                <a:cs typeface="Roboto Serif"/>
                <a:sym typeface="Roboto Serif"/>
              </a:defRPr>
            </a:lvl1pPr>
            <a:lvl2pPr lvl="1">
              <a:lnSpc>
                <a:spcPct val="100000"/>
              </a:lnSpc>
              <a:spcBef>
                <a:spcPts val="0"/>
              </a:spcBef>
              <a:spcAft>
                <a:spcPts val="0"/>
              </a:spcAft>
              <a:buSzPts val="1400"/>
              <a:buFont typeface="Roboto Serif"/>
              <a:buNone/>
              <a:defRPr b="1">
                <a:latin typeface="Roboto Serif"/>
                <a:ea typeface="Roboto Serif"/>
                <a:cs typeface="Roboto Serif"/>
                <a:sym typeface="Roboto Serif"/>
              </a:defRPr>
            </a:lvl2pPr>
            <a:lvl3pPr lvl="2">
              <a:lnSpc>
                <a:spcPct val="100000"/>
              </a:lnSpc>
              <a:spcBef>
                <a:spcPts val="0"/>
              </a:spcBef>
              <a:spcAft>
                <a:spcPts val="0"/>
              </a:spcAft>
              <a:buSzPts val="1400"/>
              <a:buFont typeface="Roboto Serif"/>
              <a:buNone/>
              <a:defRPr b="1">
                <a:latin typeface="Roboto Serif"/>
                <a:ea typeface="Roboto Serif"/>
                <a:cs typeface="Roboto Serif"/>
                <a:sym typeface="Roboto Serif"/>
              </a:defRPr>
            </a:lvl3pPr>
            <a:lvl4pPr lvl="3">
              <a:lnSpc>
                <a:spcPct val="100000"/>
              </a:lnSpc>
              <a:spcBef>
                <a:spcPts val="0"/>
              </a:spcBef>
              <a:spcAft>
                <a:spcPts val="0"/>
              </a:spcAft>
              <a:buSzPts val="1400"/>
              <a:buFont typeface="Roboto Serif"/>
              <a:buNone/>
              <a:defRPr b="1">
                <a:latin typeface="Roboto Serif"/>
                <a:ea typeface="Roboto Serif"/>
                <a:cs typeface="Roboto Serif"/>
                <a:sym typeface="Roboto Serif"/>
              </a:defRPr>
            </a:lvl4pPr>
            <a:lvl5pPr lvl="4">
              <a:lnSpc>
                <a:spcPct val="100000"/>
              </a:lnSpc>
              <a:spcBef>
                <a:spcPts val="0"/>
              </a:spcBef>
              <a:spcAft>
                <a:spcPts val="0"/>
              </a:spcAft>
              <a:buSzPts val="1400"/>
              <a:buFont typeface="Roboto Serif"/>
              <a:buNone/>
              <a:defRPr b="1">
                <a:latin typeface="Roboto Serif"/>
                <a:ea typeface="Roboto Serif"/>
                <a:cs typeface="Roboto Serif"/>
                <a:sym typeface="Roboto Serif"/>
              </a:defRPr>
            </a:lvl5pPr>
            <a:lvl6pPr lvl="5">
              <a:lnSpc>
                <a:spcPct val="100000"/>
              </a:lnSpc>
              <a:spcBef>
                <a:spcPts val="0"/>
              </a:spcBef>
              <a:spcAft>
                <a:spcPts val="0"/>
              </a:spcAft>
              <a:buSzPts val="1400"/>
              <a:buFont typeface="Roboto Serif"/>
              <a:buNone/>
              <a:defRPr b="1">
                <a:latin typeface="Roboto Serif"/>
                <a:ea typeface="Roboto Serif"/>
                <a:cs typeface="Roboto Serif"/>
                <a:sym typeface="Roboto Serif"/>
              </a:defRPr>
            </a:lvl6pPr>
            <a:lvl7pPr lvl="6">
              <a:lnSpc>
                <a:spcPct val="100000"/>
              </a:lnSpc>
              <a:spcBef>
                <a:spcPts val="0"/>
              </a:spcBef>
              <a:spcAft>
                <a:spcPts val="0"/>
              </a:spcAft>
              <a:buSzPts val="1400"/>
              <a:buFont typeface="Roboto Serif"/>
              <a:buNone/>
              <a:defRPr b="1">
                <a:latin typeface="Roboto Serif"/>
                <a:ea typeface="Roboto Serif"/>
                <a:cs typeface="Roboto Serif"/>
                <a:sym typeface="Roboto Serif"/>
              </a:defRPr>
            </a:lvl7pPr>
            <a:lvl8pPr lvl="7">
              <a:lnSpc>
                <a:spcPct val="100000"/>
              </a:lnSpc>
              <a:spcBef>
                <a:spcPts val="0"/>
              </a:spcBef>
              <a:spcAft>
                <a:spcPts val="0"/>
              </a:spcAft>
              <a:buSzPts val="1400"/>
              <a:buFont typeface="Roboto Serif"/>
              <a:buNone/>
              <a:defRPr b="1">
                <a:latin typeface="Roboto Serif"/>
                <a:ea typeface="Roboto Serif"/>
                <a:cs typeface="Roboto Serif"/>
                <a:sym typeface="Roboto Serif"/>
              </a:defRPr>
            </a:lvl8pPr>
            <a:lvl9pPr lvl="8">
              <a:lnSpc>
                <a:spcPct val="100000"/>
              </a:lnSpc>
              <a:spcBef>
                <a:spcPts val="0"/>
              </a:spcBef>
              <a:spcAft>
                <a:spcPts val="0"/>
              </a:spcAft>
              <a:buSzPts val="1400"/>
              <a:buFont typeface="Roboto Serif"/>
              <a:buNone/>
              <a:defRPr b="1">
                <a:latin typeface="Roboto Serif"/>
                <a:ea typeface="Roboto Serif"/>
                <a:cs typeface="Roboto Serif"/>
                <a:sym typeface="Roboto Serif"/>
              </a:defRPr>
            </a:lvl9pPr>
          </a:lstStyle>
          <a:p/>
        </p:txBody>
      </p:sp>
      <p:sp>
        <p:nvSpPr>
          <p:cNvPr id="162" name="Google Shape;162;p27"/>
          <p:cNvSpPr/>
          <p:nvPr/>
        </p:nvSpPr>
        <p:spPr>
          <a:xfrm>
            <a:off x="283475" y="1477523"/>
            <a:ext cx="3185700" cy="3185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dk1"/>
              </a:solidFill>
              <a:latin typeface="Roboto Serif Medium"/>
              <a:ea typeface="Roboto Serif Medium"/>
              <a:cs typeface="Roboto Serif Medium"/>
              <a:sym typeface="Roboto Serif Medium"/>
            </a:endParaRPr>
          </a:p>
        </p:txBody>
      </p:sp>
      <p:sp>
        <p:nvSpPr>
          <p:cNvPr id="163" name="Google Shape;163;p27"/>
          <p:cNvSpPr/>
          <p:nvPr>
            <p:ph idx="3" type="pic"/>
          </p:nvPr>
        </p:nvSpPr>
        <p:spPr>
          <a:xfrm>
            <a:off x="471125" y="1278125"/>
            <a:ext cx="3309900" cy="3309900"/>
          </a:xfrm>
          <a:prstGeom prst="ellipse">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ype="titleOnly">
  <p:cSld name="TITLE_ONLY">
    <p:spTree>
      <p:nvGrpSpPr>
        <p:cNvPr id="164" name="Shape 164"/>
        <p:cNvGrpSpPr/>
        <p:nvPr/>
      </p:nvGrpSpPr>
      <p:grpSpPr>
        <a:xfrm>
          <a:off x="0" y="0"/>
          <a:ext cx="0" cy="0"/>
          <a:chOff x="0" y="0"/>
          <a:chExt cx="0" cy="0"/>
        </a:xfrm>
      </p:grpSpPr>
      <p:sp>
        <p:nvSpPr>
          <p:cNvPr id="165" name="Google Shape;16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8"/>
          <p:cNvSpPr txBox="1"/>
          <p:nvPr>
            <p:ph idx="1" type="subTitle"/>
          </p:nvPr>
        </p:nvSpPr>
        <p:spPr>
          <a:xfrm>
            <a:off x="1032600" y="257925"/>
            <a:ext cx="7078800" cy="752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4200"/>
              <a:buFont typeface="Roboto Serif"/>
              <a:buNone/>
              <a:defRPr b="1" sz="4200">
                <a:latin typeface="Roboto Serif"/>
                <a:ea typeface="Roboto Serif"/>
                <a:cs typeface="Roboto Serif"/>
                <a:sym typeface="Roboto Serif"/>
              </a:defRPr>
            </a:lvl1pPr>
            <a:lvl2pPr lvl="1">
              <a:lnSpc>
                <a:spcPct val="100000"/>
              </a:lnSpc>
              <a:spcBef>
                <a:spcPts val="0"/>
              </a:spcBef>
              <a:spcAft>
                <a:spcPts val="0"/>
              </a:spcAft>
              <a:buSzPts val="1400"/>
              <a:buFont typeface="Roboto Serif"/>
              <a:buNone/>
              <a:defRPr b="1">
                <a:latin typeface="Roboto Serif"/>
                <a:ea typeface="Roboto Serif"/>
                <a:cs typeface="Roboto Serif"/>
                <a:sym typeface="Roboto Serif"/>
              </a:defRPr>
            </a:lvl2pPr>
            <a:lvl3pPr lvl="2">
              <a:lnSpc>
                <a:spcPct val="100000"/>
              </a:lnSpc>
              <a:spcBef>
                <a:spcPts val="0"/>
              </a:spcBef>
              <a:spcAft>
                <a:spcPts val="0"/>
              </a:spcAft>
              <a:buSzPts val="1400"/>
              <a:buFont typeface="Roboto Serif"/>
              <a:buNone/>
              <a:defRPr b="1">
                <a:latin typeface="Roboto Serif"/>
                <a:ea typeface="Roboto Serif"/>
                <a:cs typeface="Roboto Serif"/>
                <a:sym typeface="Roboto Serif"/>
              </a:defRPr>
            </a:lvl3pPr>
            <a:lvl4pPr lvl="3">
              <a:lnSpc>
                <a:spcPct val="100000"/>
              </a:lnSpc>
              <a:spcBef>
                <a:spcPts val="0"/>
              </a:spcBef>
              <a:spcAft>
                <a:spcPts val="0"/>
              </a:spcAft>
              <a:buSzPts val="1400"/>
              <a:buFont typeface="Roboto Serif"/>
              <a:buNone/>
              <a:defRPr b="1">
                <a:latin typeface="Roboto Serif"/>
                <a:ea typeface="Roboto Serif"/>
                <a:cs typeface="Roboto Serif"/>
                <a:sym typeface="Roboto Serif"/>
              </a:defRPr>
            </a:lvl4pPr>
            <a:lvl5pPr lvl="4">
              <a:lnSpc>
                <a:spcPct val="100000"/>
              </a:lnSpc>
              <a:spcBef>
                <a:spcPts val="0"/>
              </a:spcBef>
              <a:spcAft>
                <a:spcPts val="0"/>
              </a:spcAft>
              <a:buSzPts val="1400"/>
              <a:buFont typeface="Roboto Serif"/>
              <a:buNone/>
              <a:defRPr b="1">
                <a:latin typeface="Roboto Serif"/>
                <a:ea typeface="Roboto Serif"/>
                <a:cs typeface="Roboto Serif"/>
                <a:sym typeface="Roboto Serif"/>
              </a:defRPr>
            </a:lvl5pPr>
            <a:lvl6pPr lvl="5">
              <a:lnSpc>
                <a:spcPct val="100000"/>
              </a:lnSpc>
              <a:spcBef>
                <a:spcPts val="0"/>
              </a:spcBef>
              <a:spcAft>
                <a:spcPts val="0"/>
              </a:spcAft>
              <a:buSzPts val="1400"/>
              <a:buFont typeface="Roboto Serif"/>
              <a:buNone/>
              <a:defRPr b="1">
                <a:latin typeface="Roboto Serif"/>
                <a:ea typeface="Roboto Serif"/>
                <a:cs typeface="Roboto Serif"/>
                <a:sym typeface="Roboto Serif"/>
              </a:defRPr>
            </a:lvl6pPr>
            <a:lvl7pPr lvl="6">
              <a:lnSpc>
                <a:spcPct val="100000"/>
              </a:lnSpc>
              <a:spcBef>
                <a:spcPts val="0"/>
              </a:spcBef>
              <a:spcAft>
                <a:spcPts val="0"/>
              </a:spcAft>
              <a:buSzPts val="1400"/>
              <a:buFont typeface="Roboto Serif"/>
              <a:buNone/>
              <a:defRPr b="1">
                <a:latin typeface="Roboto Serif"/>
                <a:ea typeface="Roboto Serif"/>
                <a:cs typeface="Roboto Serif"/>
                <a:sym typeface="Roboto Serif"/>
              </a:defRPr>
            </a:lvl7pPr>
            <a:lvl8pPr lvl="7">
              <a:lnSpc>
                <a:spcPct val="100000"/>
              </a:lnSpc>
              <a:spcBef>
                <a:spcPts val="0"/>
              </a:spcBef>
              <a:spcAft>
                <a:spcPts val="0"/>
              </a:spcAft>
              <a:buSzPts val="1400"/>
              <a:buFont typeface="Roboto Serif"/>
              <a:buNone/>
              <a:defRPr b="1">
                <a:latin typeface="Roboto Serif"/>
                <a:ea typeface="Roboto Serif"/>
                <a:cs typeface="Roboto Serif"/>
                <a:sym typeface="Roboto Serif"/>
              </a:defRPr>
            </a:lvl8pPr>
            <a:lvl9pPr lvl="8">
              <a:lnSpc>
                <a:spcPct val="100000"/>
              </a:lnSpc>
              <a:spcBef>
                <a:spcPts val="0"/>
              </a:spcBef>
              <a:spcAft>
                <a:spcPts val="0"/>
              </a:spcAft>
              <a:buSzPts val="1400"/>
              <a:buFont typeface="Roboto Serif"/>
              <a:buNone/>
              <a:defRPr b="1">
                <a:latin typeface="Roboto Serif"/>
                <a:ea typeface="Roboto Serif"/>
                <a:cs typeface="Roboto Serif"/>
                <a:sym typeface="Roboto Serif"/>
              </a:defRPr>
            </a:lvl9pPr>
          </a:lstStyle>
          <a:p/>
        </p:txBody>
      </p:sp>
      <p:sp>
        <p:nvSpPr>
          <p:cNvPr id="167" name="Google Shape;167;p28"/>
          <p:cNvSpPr/>
          <p:nvPr/>
        </p:nvSpPr>
        <p:spPr>
          <a:xfrm flipH="1">
            <a:off x="-1649150" y="1434888"/>
            <a:ext cx="2273700" cy="2273700"/>
          </a:xfrm>
          <a:prstGeom prst="pie">
            <a:avLst>
              <a:gd fmla="val 5398085"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8" name="Google Shape;168;p28"/>
          <p:cNvSpPr/>
          <p:nvPr/>
        </p:nvSpPr>
        <p:spPr>
          <a:xfrm flipH="1" rot="10800000">
            <a:off x="8519450" y="1434888"/>
            <a:ext cx="2273700" cy="2273700"/>
          </a:xfrm>
          <a:prstGeom prst="pie">
            <a:avLst>
              <a:gd fmla="val 5398085"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9" name="Google Shape;169;p28"/>
          <p:cNvSpPr/>
          <p:nvPr>
            <p:ph idx="2" type="pic"/>
          </p:nvPr>
        </p:nvSpPr>
        <p:spPr>
          <a:xfrm>
            <a:off x="893000" y="1434888"/>
            <a:ext cx="2273700" cy="2273700"/>
          </a:xfrm>
          <a:prstGeom prst="ellipse">
            <a:avLst/>
          </a:prstGeom>
          <a:noFill/>
          <a:ln cap="flat" cmpd="sng" w="19050">
            <a:solidFill>
              <a:schemeClr val="dk1"/>
            </a:solidFill>
            <a:prstDash val="solid"/>
            <a:round/>
            <a:headEnd len="sm" w="sm" type="none"/>
            <a:tailEnd len="sm" w="sm" type="none"/>
          </a:ln>
        </p:spPr>
      </p:sp>
      <p:sp>
        <p:nvSpPr>
          <p:cNvPr id="170" name="Google Shape;170;p28"/>
          <p:cNvSpPr txBox="1"/>
          <p:nvPr>
            <p:ph idx="3" type="subTitle"/>
          </p:nvPr>
        </p:nvSpPr>
        <p:spPr>
          <a:xfrm>
            <a:off x="956150" y="3857063"/>
            <a:ext cx="2147400" cy="258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Font typeface="Roboto Medium"/>
              <a:buNone/>
              <a:defRPr>
                <a:latin typeface="Roboto Medium"/>
                <a:ea typeface="Roboto Medium"/>
                <a:cs typeface="Roboto Medium"/>
                <a:sym typeface="Roboto Medium"/>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 name="Google Shape;171;p28"/>
          <p:cNvSpPr txBox="1"/>
          <p:nvPr>
            <p:ph idx="4" type="body"/>
          </p:nvPr>
        </p:nvSpPr>
        <p:spPr>
          <a:xfrm>
            <a:off x="956150" y="4115766"/>
            <a:ext cx="2147400" cy="393600"/>
          </a:xfrm>
          <a:prstGeom prst="rect">
            <a:avLst/>
          </a:prstGeom>
        </p:spPr>
        <p:txBody>
          <a:bodyPr anchorCtr="0" anchor="ctr" bIns="91425" lIns="91425" spcFirstLastPara="1" rIns="91425" wrap="square" tIns="91425">
            <a:noAutofit/>
          </a:bodyPr>
          <a:lstStyle>
            <a:lvl1pPr indent="-304800" lvl="0" marL="457200" algn="ctr">
              <a:lnSpc>
                <a:spcPct val="100000"/>
              </a:lnSpc>
              <a:spcBef>
                <a:spcPts val="0"/>
              </a:spcBef>
              <a:spcAft>
                <a:spcPts val="0"/>
              </a:spcAft>
              <a:buSzPts val="1200"/>
              <a:buFont typeface="Roboto"/>
              <a:buChar char="●"/>
              <a:defRPr sz="1200"/>
            </a:lvl1pPr>
            <a:lvl2pPr indent="-304800" lvl="1" marL="914400" algn="ctr">
              <a:spcBef>
                <a:spcPts val="0"/>
              </a:spcBef>
              <a:spcAft>
                <a:spcPts val="0"/>
              </a:spcAft>
              <a:buSzPts val="1200"/>
              <a:buFont typeface="Roboto"/>
              <a:buChar char="○"/>
              <a:defRPr sz="1200"/>
            </a:lvl2pPr>
            <a:lvl3pPr indent="-304800" lvl="2" marL="1371600" algn="ctr">
              <a:spcBef>
                <a:spcPts val="0"/>
              </a:spcBef>
              <a:spcAft>
                <a:spcPts val="0"/>
              </a:spcAft>
              <a:buSzPts val="1200"/>
              <a:buFont typeface="Roboto"/>
              <a:buChar char="■"/>
              <a:defRPr sz="1200"/>
            </a:lvl3pPr>
            <a:lvl4pPr indent="-304800" lvl="3" marL="1828800" algn="ctr">
              <a:spcBef>
                <a:spcPts val="0"/>
              </a:spcBef>
              <a:spcAft>
                <a:spcPts val="0"/>
              </a:spcAft>
              <a:buSzPts val="1200"/>
              <a:buFont typeface="Roboto"/>
              <a:buChar char="●"/>
              <a:defRPr sz="1200"/>
            </a:lvl4pPr>
            <a:lvl5pPr indent="-304800" lvl="4" marL="2286000" algn="ctr">
              <a:spcBef>
                <a:spcPts val="0"/>
              </a:spcBef>
              <a:spcAft>
                <a:spcPts val="0"/>
              </a:spcAft>
              <a:buSzPts val="1200"/>
              <a:buFont typeface="Roboto"/>
              <a:buChar char="○"/>
              <a:defRPr sz="1200"/>
            </a:lvl5pPr>
            <a:lvl6pPr indent="-304800" lvl="5" marL="2743200" algn="ctr">
              <a:spcBef>
                <a:spcPts val="0"/>
              </a:spcBef>
              <a:spcAft>
                <a:spcPts val="0"/>
              </a:spcAft>
              <a:buSzPts val="1200"/>
              <a:buFont typeface="Roboto"/>
              <a:buChar char="■"/>
              <a:defRPr sz="1200"/>
            </a:lvl6pPr>
            <a:lvl7pPr indent="-304800" lvl="6" marL="3200400" algn="ctr">
              <a:spcBef>
                <a:spcPts val="0"/>
              </a:spcBef>
              <a:spcAft>
                <a:spcPts val="0"/>
              </a:spcAft>
              <a:buSzPts val="1200"/>
              <a:buFont typeface="Roboto"/>
              <a:buChar char="●"/>
              <a:defRPr sz="1200"/>
            </a:lvl7pPr>
            <a:lvl8pPr indent="-304800" lvl="7" marL="3657600" algn="ctr">
              <a:spcBef>
                <a:spcPts val="0"/>
              </a:spcBef>
              <a:spcAft>
                <a:spcPts val="0"/>
              </a:spcAft>
              <a:buSzPts val="1200"/>
              <a:buFont typeface="Roboto"/>
              <a:buChar char="○"/>
              <a:defRPr sz="1200"/>
            </a:lvl8pPr>
            <a:lvl9pPr indent="-304800" lvl="8" marL="4114800" algn="ctr">
              <a:spcBef>
                <a:spcPts val="0"/>
              </a:spcBef>
              <a:spcAft>
                <a:spcPts val="0"/>
              </a:spcAft>
              <a:buSzPts val="1200"/>
              <a:buFont typeface="Roboto"/>
              <a:buChar char="■"/>
              <a:defRPr sz="1200"/>
            </a:lvl9pPr>
          </a:lstStyle>
          <a:p/>
        </p:txBody>
      </p:sp>
      <p:sp>
        <p:nvSpPr>
          <p:cNvPr id="172" name="Google Shape;172;p28"/>
          <p:cNvSpPr/>
          <p:nvPr>
            <p:ph idx="5" type="pic"/>
          </p:nvPr>
        </p:nvSpPr>
        <p:spPr>
          <a:xfrm>
            <a:off x="3435150" y="1434888"/>
            <a:ext cx="2273700" cy="2273700"/>
          </a:xfrm>
          <a:prstGeom prst="ellipse">
            <a:avLst/>
          </a:prstGeom>
          <a:noFill/>
          <a:ln cap="flat" cmpd="sng" w="19050">
            <a:solidFill>
              <a:schemeClr val="dk1"/>
            </a:solidFill>
            <a:prstDash val="solid"/>
            <a:round/>
            <a:headEnd len="sm" w="sm" type="none"/>
            <a:tailEnd len="sm" w="sm" type="none"/>
          </a:ln>
        </p:spPr>
      </p:sp>
      <p:sp>
        <p:nvSpPr>
          <p:cNvPr id="173" name="Google Shape;173;p28"/>
          <p:cNvSpPr/>
          <p:nvPr>
            <p:ph idx="6" type="pic"/>
          </p:nvPr>
        </p:nvSpPr>
        <p:spPr>
          <a:xfrm>
            <a:off x="5977300" y="1434888"/>
            <a:ext cx="2273700" cy="2273700"/>
          </a:xfrm>
          <a:prstGeom prst="ellipse">
            <a:avLst/>
          </a:prstGeom>
          <a:noFill/>
          <a:ln cap="flat" cmpd="sng" w="19050">
            <a:solidFill>
              <a:schemeClr val="dk1"/>
            </a:solidFill>
            <a:prstDash val="solid"/>
            <a:round/>
            <a:headEnd len="sm" w="sm" type="none"/>
            <a:tailEnd len="sm" w="sm" type="none"/>
          </a:ln>
        </p:spPr>
      </p:sp>
      <p:sp>
        <p:nvSpPr>
          <p:cNvPr id="174" name="Google Shape;174;p28"/>
          <p:cNvSpPr txBox="1"/>
          <p:nvPr>
            <p:ph idx="7" type="subTitle"/>
          </p:nvPr>
        </p:nvSpPr>
        <p:spPr>
          <a:xfrm>
            <a:off x="3498300" y="3857063"/>
            <a:ext cx="2147400" cy="258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Font typeface="Roboto Medium"/>
              <a:buNone/>
              <a:defRPr>
                <a:latin typeface="Roboto Medium"/>
                <a:ea typeface="Roboto Medium"/>
                <a:cs typeface="Roboto Medium"/>
                <a:sym typeface="Roboto Medium"/>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5" name="Google Shape;175;p28"/>
          <p:cNvSpPr txBox="1"/>
          <p:nvPr>
            <p:ph idx="8" type="body"/>
          </p:nvPr>
        </p:nvSpPr>
        <p:spPr>
          <a:xfrm>
            <a:off x="3498300" y="4115766"/>
            <a:ext cx="2147400" cy="393600"/>
          </a:xfrm>
          <a:prstGeom prst="rect">
            <a:avLst/>
          </a:prstGeom>
        </p:spPr>
        <p:txBody>
          <a:bodyPr anchorCtr="0" anchor="ctr" bIns="91425" lIns="91425" spcFirstLastPara="1" rIns="91425" wrap="square" tIns="91425">
            <a:noAutofit/>
          </a:bodyPr>
          <a:lstStyle>
            <a:lvl1pPr indent="-304800" lvl="0" marL="457200" algn="ctr">
              <a:lnSpc>
                <a:spcPct val="100000"/>
              </a:lnSpc>
              <a:spcBef>
                <a:spcPts val="0"/>
              </a:spcBef>
              <a:spcAft>
                <a:spcPts val="0"/>
              </a:spcAft>
              <a:buSzPts val="1200"/>
              <a:buFont typeface="Roboto"/>
              <a:buChar char="●"/>
              <a:defRPr sz="1200"/>
            </a:lvl1pPr>
            <a:lvl2pPr indent="-304800" lvl="1" marL="914400" algn="ctr">
              <a:spcBef>
                <a:spcPts val="0"/>
              </a:spcBef>
              <a:spcAft>
                <a:spcPts val="0"/>
              </a:spcAft>
              <a:buSzPts val="1200"/>
              <a:buFont typeface="Roboto"/>
              <a:buChar char="○"/>
              <a:defRPr sz="1200"/>
            </a:lvl2pPr>
            <a:lvl3pPr indent="-304800" lvl="2" marL="1371600" algn="ctr">
              <a:spcBef>
                <a:spcPts val="0"/>
              </a:spcBef>
              <a:spcAft>
                <a:spcPts val="0"/>
              </a:spcAft>
              <a:buSzPts val="1200"/>
              <a:buFont typeface="Roboto"/>
              <a:buChar char="■"/>
              <a:defRPr sz="1200"/>
            </a:lvl3pPr>
            <a:lvl4pPr indent="-304800" lvl="3" marL="1828800" algn="ctr">
              <a:spcBef>
                <a:spcPts val="0"/>
              </a:spcBef>
              <a:spcAft>
                <a:spcPts val="0"/>
              </a:spcAft>
              <a:buSzPts val="1200"/>
              <a:buFont typeface="Roboto"/>
              <a:buChar char="●"/>
              <a:defRPr sz="1200"/>
            </a:lvl4pPr>
            <a:lvl5pPr indent="-304800" lvl="4" marL="2286000" algn="ctr">
              <a:spcBef>
                <a:spcPts val="0"/>
              </a:spcBef>
              <a:spcAft>
                <a:spcPts val="0"/>
              </a:spcAft>
              <a:buSzPts val="1200"/>
              <a:buFont typeface="Roboto"/>
              <a:buChar char="○"/>
              <a:defRPr sz="1200"/>
            </a:lvl5pPr>
            <a:lvl6pPr indent="-304800" lvl="5" marL="2743200" algn="ctr">
              <a:spcBef>
                <a:spcPts val="0"/>
              </a:spcBef>
              <a:spcAft>
                <a:spcPts val="0"/>
              </a:spcAft>
              <a:buSzPts val="1200"/>
              <a:buFont typeface="Roboto"/>
              <a:buChar char="■"/>
              <a:defRPr sz="1200"/>
            </a:lvl6pPr>
            <a:lvl7pPr indent="-304800" lvl="6" marL="3200400" algn="ctr">
              <a:spcBef>
                <a:spcPts val="0"/>
              </a:spcBef>
              <a:spcAft>
                <a:spcPts val="0"/>
              </a:spcAft>
              <a:buSzPts val="1200"/>
              <a:buFont typeface="Roboto"/>
              <a:buChar char="●"/>
              <a:defRPr sz="1200"/>
            </a:lvl7pPr>
            <a:lvl8pPr indent="-304800" lvl="7" marL="3657600" algn="ctr">
              <a:spcBef>
                <a:spcPts val="0"/>
              </a:spcBef>
              <a:spcAft>
                <a:spcPts val="0"/>
              </a:spcAft>
              <a:buSzPts val="1200"/>
              <a:buFont typeface="Roboto"/>
              <a:buChar char="○"/>
              <a:defRPr sz="1200"/>
            </a:lvl8pPr>
            <a:lvl9pPr indent="-304800" lvl="8" marL="4114800" algn="ctr">
              <a:spcBef>
                <a:spcPts val="0"/>
              </a:spcBef>
              <a:spcAft>
                <a:spcPts val="0"/>
              </a:spcAft>
              <a:buSzPts val="1200"/>
              <a:buFont typeface="Roboto"/>
              <a:buChar char="■"/>
              <a:defRPr sz="1200"/>
            </a:lvl9pPr>
          </a:lstStyle>
          <a:p/>
        </p:txBody>
      </p:sp>
      <p:sp>
        <p:nvSpPr>
          <p:cNvPr id="176" name="Google Shape;176;p28"/>
          <p:cNvSpPr txBox="1"/>
          <p:nvPr>
            <p:ph idx="9" type="subTitle"/>
          </p:nvPr>
        </p:nvSpPr>
        <p:spPr>
          <a:xfrm>
            <a:off x="6040450" y="3857063"/>
            <a:ext cx="2147400" cy="258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Font typeface="Roboto Medium"/>
              <a:buNone/>
              <a:defRPr>
                <a:latin typeface="Roboto Medium"/>
                <a:ea typeface="Roboto Medium"/>
                <a:cs typeface="Roboto Medium"/>
                <a:sym typeface="Roboto Medium"/>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7" name="Google Shape;177;p28"/>
          <p:cNvSpPr txBox="1"/>
          <p:nvPr>
            <p:ph idx="13" type="body"/>
          </p:nvPr>
        </p:nvSpPr>
        <p:spPr>
          <a:xfrm>
            <a:off x="6040450" y="4115766"/>
            <a:ext cx="2147400" cy="393600"/>
          </a:xfrm>
          <a:prstGeom prst="rect">
            <a:avLst/>
          </a:prstGeom>
        </p:spPr>
        <p:txBody>
          <a:bodyPr anchorCtr="0" anchor="ctr" bIns="91425" lIns="91425" spcFirstLastPara="1" rIns="91425" wrap="square" tIns="91425">
            <a:noAutofit/>
          </a:bodyPr>
          <a:lstStyle>
            <a:lvl1pPr indent="-304800" lvl="0" marL="457200" algn="ctr">
              <a:lnSpc>
                <a:spcPct val="100000"/>
              </a:lnSpc>
              <a:spcBef>
                <a:spcPts val="0"/>
              </a:spcBef>
              <a:spcAft>
                <a:spcPts val="0"/>
              </a:spcAft>
              <a:buSzPts val="1200"/>
              <a:buFont typeface="Roboto"/>
              <a:buChar char="●"/>
              <a:defRPr sz="1200"/>
            </a:lvl1pPr>
            <a:lvl2pPr indent="-304800" lvl="1" marL="914400" algn="ctr">
              <a:spcBef>
                <a:spcPts val="0"/>
              </a:spcBef>
              <a:spcAft>
                <a:spcPts val="0"/>
              </a:spcAft>
              <a:buSzPts val="1200"/>
              <a:buFont typeface="Roboto"/>
              <a:buChar char="○"/>
              <a:defRPr sz="1200"/>
            </a:lvl2pPr>
            <a:lvl3pPr indent="-304800" lvl="2" marL="1371600" algn="ctr">
              <a:spcBef>
                <a:spcPts val="0"/>
              </a:spcBef>
              <a:spcAft>
                <a:spcPts val="0"/>
              </a:spcAft>
              <a:buSzPts val="1200"/>
              <a:buFont typeface="Roboto"/>
              <a:buChar char="■"/>
              <a:defRPr sz="1200"/>
            </a:lvl3pPr>
            <a:lvl4pPr indent="-304800" lvl="3" marL="1828800" algn="ctr">
              <a:spcBef>
                <a:spcPts val="0"/>
              </a:spcBef>
              <a:spcAft>
                <a:spcPts val="0"/>
              </a:spcAft>
              <a:buSzPts val="1200"/>
              <a:buFont typeface="Roboto"/>
              <a:buChar char="●"/>
              <a:defRPr sz="1200"/>
            </a:lvl4pPr>
            <a:lvl5pPr indent="-304800" lvl="4" marL="2286000" algn="ctr">
              <a:spcBef>
                <a:spcPts val="0"/>
              </a:spcBef>
              <a:spcAft>
                <a:spcPts val="0"/>
              </a:spcAft>
              <a:buSzPts val="1200"/>
              <a:buFont typeface="Roboto"/>
              <a:buChar char="○"/>
              <a:defRPr sz="1200"/>
            </a:lvl5pPr>
            <a:lvl6pPr indent="-304800" lvl="5" marL="2743200" algn="ctr">
              <a:spcBef>
                <a:spcPts val="0"/>
              </a:spcBef>
              <a:spcAft>
                <a:spcPts val="0"/>
              </a:spcAft>
              <a:buSzPts val="1200"/>
              <a:buFont typeface="Roboto"/>
              <a:buChar char="■"/>
              <a:defRPr sz="1200"/>
            </a:lvl6pPr>
            <a:lvl7pPr indent="-304800" lvl="6" marL="3200400" algn="ctr">
              <a:spcBef>
                <a:spcPts val="0"/>
              </a:spcBef>
              <a:spcAft>
                <a:spcPts val="0"/>
              </a:spcAft>
              <a:buSzPts val="1200"/>
              <a:buFont typeface="Roboto"/>
              <a:buChar char="●"/>
              <a:defRPr sz="1200"/>
            </a:lvl7pPr>
            <a:lvl8pPr indent="-304800" lvl="7" marL="3657600" algn="ctr">
              <a:spcBef>
                <a:spcPts val="0"/>
              </a:spcBef>
              <a:spcAft>
                <a:spcPts val="0"/>
              </a:spcAft>
              <a:buSzPts val="1200"/>
              <a:buFont typeface="Roboto"/>
              <a:buChar char="○"/>
              <a:defRPr sz="1200"/>
            </a:lvl8pPr>
            <a:lvl9pPr indent="-304800" lvl="8" marL="4114800" algn="ctr">
              <a:spcBef>
                <a:spcPts val="0"/>
              </a:spcBef>
              <a:spcAft>
                <a:spcPts val="0"/>
              </a:spcAft>
              <a:buSzPts val="1200"/>
              <a:buFont typeface="Roboto"/>
              <a:buChar char="■"/>
              <a:defRPr sz="1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ONE_COLUMN_TEXT">
    <p:spTree>
      <p:nvGrpSpPr>
        <p:cNvPr id="178" name="Shape 178"/>
        <p:cNvGrpSpPr/>
        <p:nvPr/>
      </p:nvGrpSpPr>
      <p:grpSpPr>
        <a:xfrm>
          <a:off x="0" y="0"/>
          <a:ext cx="0" cy="0"/>
          <a:chOff x="0" y="0"/>
          <a:chExt cx="0" cy="0"/>
        </a:xfrm>
      </p:grpSpPr>
      <p:sp>
        <p:nvSpPr>
          <p:cNvPr id="179" name="Google Shape;17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29"/>
          <p:cNvSpPr txBox="1"/>
          <p:nvPr>
            <p:ph idx="1" type="subTitle"/>
          </p:nvPr>
        </p:nvSpPr>
        <p:spPr>
          <a:xfrm>
            <a:off x="1032600" y="257925"/>
            <a:ext cx="7078800" cy="752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4200"/>
              <a:buFont typeface="Roboto Serif"/>
              <a:buNone/>
              <a:defRPr b="1" sz="4200">
                <a:latin typeface="Roboto Serif"/>
                <a:ea typeface="Roboto Serif"/>
                <a:cs typeface="Roboto Serif"/>
                <a:sym typeface="Roboto Serif"/>
              </a:defRPr>
            </a:lvl1pPr>
            <a:lvl2pPr lvl="1">
              <a:lnSpc>
                <a:spcPct val="100000"/>
              </a:lnSpc>
              <a:spcBef>
                <a:spcPts val="0"/>
              </a:spcBef>
              <a:spcAft>
                <a:spcPts val="0"/>
              </a:spcAft>
              <a:buSzPts val="1400"/>
              <a:buFont typeface="Roboto Serif"/>
              <a:buNone/>
              <a:defRPr b="1">
                <a:latin typeface="Roboto Serif"/>
                <a:ea typeface="Roboto Serif"/>
                <a:cs typeface="Roboto Serif"/>
                <a:sym typeface="Roboto Serif"/>
              </a:defRPr>
            </a:lvl2pPr>
            <a:lvl3pPr lvl="2">
              <a:lnSpc>
                <a:spcPct val="100000"/>
              </a:lnSpc>
              <a:spcBef>
                <a:spcPts val="0"/>
              </a:spcBef>
              <a:spcAft>
                <a:spcPts val="0"/>
              </a:spcAft>
              <a:buSzPts val="1400"/>
              <a:buFont typeface="Roboto Serif"/>
              <a:buNone/>
              <a:defRPr b="1">
                <a:latin typeface="Roboto Serif"/>
                <a:ea typeface="Roboto Serif"/>
                <a:cs typeface="Roboto Serif"/>
                <a:sym typeface="Roboto Serif"/>
              </a:defRPr>
            </a:lvl3pPr>
            <a:lvl4pPr lvl="3">
              <a:lnSpc>
                <a:spcPct val="100000"/>
              </a:lnSpc>
              <a:spcBef>
                <a:spcPts val="0"/>
              </a:spcBef>
              <a:spcAft>
                <a:spcPts val="0"/>
              </a:spcAft>
              <a:buSzPts val="1400"/>
              <a:buFont typeface="Roboto Serif"/>
              <a:buNone/>
              <a:defRPr b="1">
                <a:latin typeface="Roboto Serif"/>
                <a:ea typeface="Roboto Serif"/>
                <a:cs typeface="Roboto Serif"/>
                <a:sym typeface="Roboto Serif"/>
              </a:defRPr>
            </a:lvl4pPr>
            <a:lvl5pPr lvl="4">
              <a:lnSpc>
                <a:spcPct val="100000"/>
              </a:lnSpc>
              <a:spcBef>
                <a:spcPts val="0"/>
              </a:spcBef>
              <a:spcAft>
                <a:spcPts val="0"/>
              </a:spcAft>
              <a:buSzPts val="1400"/>
              <a:buFont typeface="Roboto Serif"/>
              <a:buNone/>
              <a:defRPr b="1">
                <a:latin typeface="Roboto Serif"/>
                <a:ea typeface="Roboto Serif"/>
                <a:cs typeface="Roboto Serif"/>
                <a:sym typeface="Roboto Serif"/>
              </a:defRPr>
            </a:lvl5pPr>
            <a:lvl6pPr lvl="5">
              <a:lnSpc>
                <a:spcPct val="100000"/>
              </a:lnSpc>
              <a:spcBef>
                <a:spcPts val="0"/>
              </a:spcBef>
              <a:spcAft>
                <a:spcPts val="0"/>
              </a:spcAft>
              <a:buSzPts val="1400"/>
              <a:buFont typeface="Roboto Serif"/>
              <a:buNone/>
              <a:defRPr b="1">
                <a:latin typeface="Roboto Serif"/>
                <a:ea typeface="Roboto Serif"/>
                <a:cs typeface="Roboto Serif"/>
                <a:sym typeface="Roboto Serif"/>
              </a:defRPr>
            </a:lvl6pPr>
            <a:lvl7pPr lvl="6">
              <a:lnSpc>
                <a:spcPct val="100000"/>
              </a:lnSpc>
              <a:spcBef>
                <a:spcPts val="0"/>
              </a:spcBef>
              <a:spcAft>
                <a:spcPts val="0"/>
              </a:spcAft>
              <a:buSzPts val="1400"/>
              <a:buFont typeface="Roboto Serif"/>
              <a:buNone/>
              <a:defRPr b="1">
                <a:latin typeface="Roboto Serif"/>
                <a:ea typeface="Roboto Serif"/>
                <a:cs typeface="Roboto Serif"/>
                <a:sym typeface="Roboto Serif"/>
              </a:defRPr>
            </a:lvl7pPr>
            <a:lvl8pPr lvl="7">
              <a:lnSpc>
                <a:spcPct val="100000"/>
              </a:lnSpc>
              <a:spcBef>
                <a:spcPts val="0"/>
              </a:spcBef>
              <a:spcAft>
                <a:spcPts val="0"/>
              </a:spcAft>
              <a:buSzPts val="1400"/>
              <a:buFont typeface="Roboto Serif"/>
              <a:buNone/>
              <a:defRPr b="1">
                <a:latin typeface="Roboto Serif"/>
                <a:ea typeface="Roboto Serif"/>
                <a:cs typeface="Roboto Serif"/>
                <a:sym typeface="Roboto Serif"/>
              </a:defRPr>
            </a:lvl8pPr>
            <a:lvl9pPr lvl="8">
              <a:lnSpc>
                <a:spcPct val="100000"/>
              </a:lnSpc>
              <a:spcBef>
                <a:spcPts val="0"/>
              </a:spcBef>
              <a:spcAft>
                <a:spcPts val="0"/>
              </a:spcAft>
              <a:buSzPts val="1400"/>
              <a:buFont typeface="Roboto Serif"/>
              <a:buNone/>
              <a:defRPr b="1">
                <a:latin typeface="Roboto Serif"/>
                <a:ea typeface="Roboto Serif"/>
                <a:cs typeface="Roboto Serif"/>
                <a:sym typeface="Roboto Serif"/>
              </a:defRPr>
            </a:lvl9pPr>
          </a:lstStyle>
          <a:p/>
        </p:txBody>
      </p:sp>
      <p:sp>
        <p:nvSpPr>
          <p:cNvPr id="181" name="Google Shape;181;p29"/>
          <p:cNvSpPr/>
          <p:nvPr/>
        </p:nvSpPr>
        <p:spPr>
          <a:xfrm>
            <a:off x="283475" y="1317561"/>
            <a:ext cx="3467100" cy="3467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dk1"/>
              </a:solidFill>
              <a:latin typeface="Roboto Serif Medium"/>
              <a:ea typeface="Roboto Serif Medium"/>
              <a:cs typeface="Roboto Serif Medium"/>
              <a:sym typeface="Roboto Serif Medium"/>
            </a:endParaRPr>
          </a:p>
        </p:txBody>
      </p:sp>
      <p:sp>
        <p:nvSpPr>
          <p:cNvPr id="182" name="Google Shape;182;p29"/>
          <p:cNvSpPr/>
          <p:nvPr>
            <p:ph idx="2" type="pic"/>
          </p:nvPr>
        </p:nvSpPr>
        <p:spPr>
          <a:xfrm>
            <a:off x="487700" y="1100550"/>
            <a:ext cx="3602100" cy="3602100"/>
          </a:xfrm>
          <a:prstGeom prst="ellipse">
            <a:avLst/>
          </a:prstGeom>
          <a:noFill/>
          <a:ln cap="flat" cmpd="sng" w="19050">
            <a:solidFill>
              <a:schemeClr val="dk1"/>
            </a:solidFill>
            <a:prstDash val="solid"/>
            <a:round/>
            <a:headEnd len="sm" w="sm" type="none"/>
            <a:tailEnd len="sm" w="sm" type="none"/>
          </a:ln>
        </p:spPr>
      </p:sp>
      <p:sp>
        <p:nvSpPr>
          <p:cNvPr id="183" name="Google Shape;183;p29"/>
          <p:cNvSpPr/>
          <p:nvPr/>
        </p:nvSpPr>
        <p:spPr>
          <a:xfrm>
            <a:off x="5199624" y="1100550"/>
            <a:ext cx="3602100" cy="360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dk2"/>
              </a:solidFill>
              <a:latin typeface="Roboto Serif Medium"/>
              <a:ea typeface="Roboto Serif Medium"/>
              <a:cs typeface="Roboto Serif Medium"/>
              <a:sym typeface="Roboto Serif Medium"/>
            </a:endParaRPr>
          </a:p>
        </p:txBody>
      </p:sp>
      <p:sp>
        <p:nvSpPr>
          <p:cNvPr id="184" name="Google Shape;184;p29"/>
          <p:cNvSpPr txBox="1"/>
          <p:nvPr>
            <p:ph idx="3" type="subTitle"/>
          </p:nvPr>
        </p:nvSpPr>
        <p:spPr>
          <a:xfrm>
            <a:off x="5671825" y="1720250"/>
            <a:ext cx="2657700" cy="505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Font typeface="Roboto Serif"/>
              <a:buNone/>
              <a:defRPr b="1" sz="2500">
                <a:latin typeface="Roboto Serif"/>
                <a:ea typeface="Roboto Serif"/>
                <a:cs typeface="Roboto Serif"/>
                <a:sym typeface="Roboto Serif"/>
              </a:defRPr>
            </a:lvl1pPr>
            <a:lvl2pPr lvl="1">
              <a:spcBef>
                <a:spcPts val="0"/>
              </a:spcBef>
              <a:spcAft>
                <a:spcPts val="0"/>
              </a:spcAft>
              <a:buSzPts val="1400"/>
              <a:buFont typeface="Roboto Serif"/>
              <a:buNone/>
              <a:defRPr b="1">
                <a:latin typeface="Roboto Serif"/>
                <a:ea typeface="Roboto Serif"/>
                <a:cs typeface="Roboto Serif"/>
                <a:sym typeface="Roboto Serif"/>
              </a:defRPr>
            </a:lvl2pPr>
            <a:lvl3pPr lvl="2">
              <a:spcBef>
                <a:spcPts val="0"/>
              </a:spcBef>
              <a:spcAft>
                <a:spcPts val="0"/>
              </a:spcAft>
              <a:buSzPts val="1400"/>
              <a:buFont typeface="Roboto Serif"/>
              <a:buNone/>
              <a:defRPr b="1">
                <a:latin typeface="Roboto Serif"/>
                <a:ea typeface="Roboto Serif"/>
                <a:cs typeface="Roboto Serif"/>
                <a:sym typeface="Roboto Serif"/>
              </a:defRPr>
            </a:lvl3pPr>
            <a:lvl4pPr lvl="3">
              <a:spcBef>
                <a:spcPts val="0"/>
              </a:spcBef>
              <a:spcAft>
                <a:spcPts val="0"/>
              </a:spcAft>
              <a:buSzPts val="1400"/>
              <a:buFont typeface="Roboto Serif"/>
              <a:buNone/>
              <a:defRPr b="1">
                <a:latin typeface="Roboto Serif"/>
                <a:ea typeface="Roboto Serif"/>
                <a:cs typeface="Roboto Serif"/>
                <a:sym typeface="Roboto Serif"/>
              </a:defRPr>
            </a:lvl4pPr>
            <a:lvl5pPr lvl="4">
              <a:spcBef>
                <a:spcPts val="0"/>
              </a:spcBef>
              <a:spcAft>
                <a:spcPts val="0"/>
              </a:spcAft>
              <a:buSzPts val="1400"/>
              <a:buFont typeface="Roboto Serif"/>
              <a:buNone/>
              <a:defRPr b="1">
                <a:latin typeface="Roboto Serif"/>
                <a:ea typeface="Roboto Serif"/>
                <a:cs typeface="Roboto Serif"/>
                <a:sym typeface="Roboto Serif"/>
              </a:defRPr>
            </a:lvl5pPr>
            <a:lvl6pPr lvl="5">
              <a:spcBef>
                <a:spcPts val="0"/>
              </a:spcBef>
              <a:spcAft>
                <a:spcPts val="0"/>
              </a:spcAft>
              <a:buSzPts val="1400"/>
              <a:buFont typeface="Roboto Serif"/>
              <a:buNone/>
              <a:defRPr b="1">
                <a:latin typeface="Roboto Serif"/>
                <a:ea typeface="Roboto Serif"/>
                <a:cs typeface="Roboto Serif"/>
                <a:sym typeface="Roboto Serif"/>
              </a:defRPr>
            </a:lvl6pPr>
            <a:lvl7pPr lvl="6">
              <a:spcBef>
                <a:spcPts val="0"/>
              </a:spcBef>
              <a:spcAft>
                <a:spcPts val="0"/>
              </a:spcAft>
              <a:buSzPts val="1400"/>
              <a:buFont typeface="Roboto Serif"/>
              <a:buNone/>
              <a:defRPr b="1">
                <a:latin typeface="Roboto Serif"/>
                <a:ea typeface="Roboto Serif"/>
                <a:cs typeface="Roboto Serif"/>
                <a:sym typeface="Roboto Serif"/>
              </a:defRPr>
            </a:lvl7pPr>
            <a:lvl8pPr lvl="7">
              <a:spcBef>
                <a:spcPts val="0"/>
              </a:spcBef>
              <a:spcAft>
                <a:spcPts val="0"/>
              </a:spcAft>
              <a:buSzPts val="1400"/>
              <a:buFont typeface="Roboto Serif"/>
              <a:buNone/>
              <a:defRPr b="1">
                <a:latin typeface="Roboto Serif"/>
                <a:ea typeface="Roboto Serif"/>
                <a:cs typeface="Roboto Serif"/>
                <a:sym typeface="Roboto Serif"/>
              </a:defRPr>
            </a:lvl8pPr>
            <a:lvl9pPr lvl="8">
              <a:spcBef>
                <a:spcPts val="0"/>
              </a:spcBef>
              <a:spcAft>
                <a:spcPts val="0"/>
              </a:spcAft>
              <a:buSzPts val="1400"/>
              <a:buFont typeface="Roboto Serif"/>
              <a:buNone/>
              <a:defRPr b="1">
                <a:latin typeface="Roboto Serif"/>
                <a:ea typeface="Roboto Serif"/>
                <a:cs typeface="Roboto Serif"/>
                <a:sym typeface="Roboto Serif"/>
              </a:defRPr>
            </a:lvl9pPr>
          </a:lstStyle>
          <a:p/>
        </p:txBody>
      </p:sp>
      <p:sp>
        <p:nvSpPr>
          <p:cNvPr id="185" name="Google Shape;185;p29"/>
          <p:cNvSpPr txBox="1"/>
          <p:nvPr>
            <p:ph idx="4" type="body"/>
          </p:nvPr>
        </p:nvSpPr>
        <p:spPr>
          <a:xfrm>
            <a:off x="5545525" y="2226050"/>
            <a:ext cx="2910300" cy="1517100"/>
          </a:xfrm>
          <a:prstGeom prst="rect">
            <a:avLst/>
          </a:prstGeom>
        </p:spPr>
        <p:txBody>
          <a:bodyPr anchorCtr="0" anchor="ctr" bIns="91425" lIns="91425" spcFirstLastPara="1" rIns="91425" wrap="square" tIns="91425">
            <a:noAutofit/>
          </a:bodyPr>
          <a:lstStyle>
            <a:lvl1pPr indent="-355600" lvl="0" marL="457200" algn="ctr">
              <a:lnSpc>
                <a:spcPct val="100000"/>
              </a:lnSpc>
              <a:spcBef>
                <a:spcPts val="0"/>
              </a:spcBef>
              <a:spcAft>
                <a:spcPts val="0"/>
              </a:spcAft>
              <a:buSzPts val="2000"/>
              <a:buFont typeface="Roboto"/>
              <a:buChar char="●"/>
              <a:defRPr sz="2000"/>
            </a:lvl1pPr>
            <a:lvl2pPr indent="-355600" lvl="1" marL="914400" algn="ctr">
              <a:lnSpc>
                <a:spcPct val="100000"/>
              </a:lnSpc>
              <a:spcBef>
                <a:spcPts val="0"/>
              </a:spcBef>
              <a:spcAft>
                <a:spcPts val="0"/>
              </a:spcAft>
              <a:buSzPts val="2000"/>
              <a:buFont typeface="Roboto"/>
              <a:buChar char="○"/>
              <a:defRPr sz="2000"/>
            </a:lvl2pPr>
            <a:lvl3pPr indent="-355600" lvl="2" marL="1371600" algn="ctr">
              <a:lnSpc>
                <a:spcPct val="100000"/>
              </a:lnSpc>
              <a:spcBef>
                <a:spcPts val="0"/>
              </a:spcBef>
              <a:spcAft>
                <a:spcPts val="0"/>
              </a:spcAft>
              <a:buSzPts val="2000"/>
              <a:buFont typeface="Roboto"/>
              <a:buChar char="■"/>
              <a:defRPr sz="2000"/>
            </a:lvl3pPr>
            <a:lvl4pPr indent="-355600" lvl="3" marL="1828800" algn="ctr">
              <a:lnSpc>
                <a:spcPct val="100000"/>
              </a:lnSpc>
              <a:spcBef>
                <a:spcPts val="0"/>
              </a:spcBef>
              <a:spcAft>
                <a:spcPts val="0"/>
              </a:spcAft>
              <a:buSzPts val="2000"/>
              <a:buFont typeface="Roboto"/>
              <a:buChar char="●"/>
              <a:defRPr sz="2000"/>
            </a:lvl4pPr>
            <a:lvl5pPr indent="-355600" lvl="4" marL="2286000" algn="ctr">
              <a:lnSpc>
                <a:spcPct val="100000"/>
              </a:lnSpc>
              <a:spcBef>
                <a:spcPts val="0"/>
              </a:spcBef>
              <a:spcAft>
                <a:spcPts val="0"/>
              </a:spcAft>
              <a:buSzPts val="2000"/>
              <a:buFont typeface="Roboto"/>
              <a:buChar char="○"/>
              <a:defRPr sz="2000"/>
            </a:lvl5pPr>
            <a:lvl6pPr indent="-355600" lvl="5" marL="2743200" algn="ctr">
              <a:lnSpc>
                <a:spcPct val="100000"/>
              </a:lnSpc>
              <a:spcBef>
                <a:spcPts val="0"/>
              </a:spcBef>
              <a:spcAft>
                <a:spcPts val="0"/>
              </a:spcAft>
              <a:buSzPts val="2000"/>
              <a:buFont typeface="Roboto"/>
              <a:buChar char="■"/>
              <a:defRPr sz="2000"/>
            </a:lvl6pPr>
            <a:lvl7pPr indent="-355600" lvl="6" marL="3200400" algn="ctr">
              <a:lnSpc>
                <a:spcPct val="100000"/>
              </a:lnSpc>
              <a:spcBef>
                <a:spcPts val="0"/>
              </a:spcBef>
              <a:spcAft>
                <a:spcPts val="0"/>
              </a:spcAft>
              <a:buSzPts val="2000"/>
              <a:buFont typeface="Roboto"/>
              <a:buChar char="●"/>
              <a:defRPr sz="2000"/>
            </a:lvl7pPr>
            <a:lvl8pPr indent="-355600" lvl="7" marL="3657600" algn="ctr">
              <a:lnSpc>
                <a:spcPct val="100000"/>
              </a:lnSpc>
              <a:spcBef>
                <a:spcPts val="0"/>
              </a:spcBef>
              <a:spcAft>
                <a:spcPts val="0"/>
              </a:spcAft>
              <a:buSzPts val="2000"/>
              <a:buFont typeface="Roboto"/>
              <a:buChar char="○"/>
              <a:defRPr sz="2000"/>
            </a:lvl8pPr>
            <a:lvl9pPr indent="-355600" lvl="8" marL="4114800" algn="ctr">
              <a:lnSpc>
                <a:spcPct val="100000"/>
              </a:lnSpc>
              <a:spcBef>
                <a:spcPts val="0"/>
              </a:spcBef>
              <a:spcAft>
                <a:spcPts val="0"/>
              </a:spcAft>
              <a:buSzPts val="2000"/>
              <a:buFont typeface="Roboto"/>
              <a:buChar char="■"/>
              <a:defRPr sz="2000"/>
            </a:lvl9pPr>
          </a:lstStyle>
          <a:p/>
        </p:txBody>
      </p:sp>
      <p:sp>
        <p:nvSpPr>
          <p:cNvPr id="186" name="Google Shape;186;p29"/>
          <p:cNvSpPr/>
          <p:nvPr>
            <p:ph idx="5" type="pic"/>
          </p:nvPr>
        </p:nvSpPr>
        <p:spPr>
          <a:xfrm>
            <a:off x="3421975" y="1476825"/>
            <a:ext cx="1517100" cy="1517100"/>
          </a:xfrm>
          <a:prstGeom prst="ellipse">
            <a:avLst/>
          </a:prstGeom>
          <a:noFill/>
          <a:ln cap="flat" cmpd="sng" w="19050">
            <a:solidFill>
              <a:schemeClr val="dk1"/>
            </a:solidFill>
            <a:prstDash val="solid"/>
            <a:round/>
            <a:headEnd len="sm" w="sm" type="none"/>
            <a:tailEnd len="sm" w="sm" type="none"/>
          </a:ln>
        </p:spPr>
      </p:sp>
      <p:sp>
        <p:nvSpPr>
          <p:cNvPr id="187" name="Google Shape;187;p29"/>
          <p:cNvSpPr txBox="1"/>
          <p:nvPr>
            <p:ph idx="6" type="body"/>
          </p:nvPr>
        </p:nvSpPr>
        <p:spPr>
          <a:xfrm>
            <a:off x="5671825" y="3743150"/>
            <a:ext cx="2657700" cy="505800"/>
          </a:xfrm>
          <a:prstGeom prst="rect">
            <a:avLst/>
          </a:prstGeom>
        </p:spPr>
        <p:txBody>
          <a:bodyPr anchorCtr="0" anchor="ctr" bIns="91425" lIns="91425" spcFirstLastPara="1" rIns="91425" wrap="square" tIns="91425">
            <a:noAutofit/>
          </a:bodyPr>
          <a:lstStyle>
            <a:lvl1pPr indent="-304800" lvl="0" marL="457200" algn="ctr">
              <a:lnSpc>
                <a:spcPct val="100000"/>
              </a:lnSpc>
              <a:spcBef>
                <a:spcPts val="0"/>
              </a:spcBef>
              <a:spcAft>
                <a:spcPts val="0"/>
              </a:spcAft>
              <a:buSzPts val="1200"/>
              <a:buFont typeface="Roboto"/>
              <a:buChar char="●"/>
              <a:defRPr sz="1200"/>
            </a:lvl1pPr>
            <a:lvl2pPr indent="-304800" lvl="1" marL="914400" algn="ctr">
              <a:lnSpc>
                <a:spcPct val="100000"/>
              </a:lnSpc>
              <a:spcBef>
                <a:spcPts val="0"/>
              </a:spcBef>
              <a:spcAft>
                <a:spcPts val="0"/>
              </a:spcAft>
              <a:buSzPts val="1200"/>
              <a:buFont typeface="Roboto"/>
              <a:buChar char="○"/>
              <a:defRPr sz="1200"/>
            </a:lvl2pPr>
            <a:lvl3pPr indent="-304800" lvl="2" marL="1371600" algn="ctr">
              <a:lnSpc>
                <a:spcPct val="100000"/>
              </a:lnSpc>
              <a:spcBef>
                <a:spcPts val="0"/>
              </a:spcBef>
              <a:spcAft>
                <a:spcPts val="0"/>
              </a:spcAft>
              <a:buSzPts val="1200"/>
              <a:buFont typeface="Roboto"/>
              <a:buChar char="■"/>
              <a:defRPr sz="1200"/>
            </a:lvl3pPr>
            <a:lvl4pPr indent="-304800" lvl="3" marL="1828800" algn="ctr">
              <a:lnSpc>
                <a:spcPct val="100000"/>
              </a:lnSpc>
              <a:spcBef>
                <a:spcPts val="0"/>
              </a:spcBef>
              <a:spcAft>
                <a:spcPts val="0"/>
              </a:spcAft>
              <a:buSzPts val="1200"/>
              <a:buFont typeface="Roboto"/>
              <a:buChar char="●"/>
              <a:defRPr sz="1200"/>
            </a:lvl4pPr>
            <a:lvl5pPr indent="-304800" lvl="4" marL="2286000" algn="ctr">
              <a:lnSpc>
                <a:spcPct val="100000"/>
              </a:lnSpc>
              <a:spcBef>
                <a:spcPts val="0"/>
              </a:spcBef>
              <a:spcAft>
                <a:spcPts val="0"/>
              </a:spcAft>
              <a:buSzPts val="1200"/>
              <a:buFont typeface="Roboto"/>
              <a:buChar char="○"/>
              <a:defRPr sz="1200"/>
            </a:lvl5pPr>
            <a:lvl6pPr indent="-304800" lvl="5" marL="2743200" algn="ctr">
              <a:lnSpc>
                <a:spcPct val="100000"/>
              </a:lnSpc>
              <a:spcBef>
                <a:spcPts val="0"/>
              </a:spcBef>
              <a:spcAft>
                <a:spcPts val="0"/>
              </a:spcAft>
              <a:buSzPts val="1200"/>
              <a:buFont typeface="Roboto"/>
              <a:buChar char="■"/>
              <a:defRPr sz="1200"/>
            </a:lvl6pPr>
            <a:lvl7pPr indent="-304800" lvl="6" marL="3200400" algn="ctr">
              <a:lnSpc>
                <a:spcPct val="100000"/>
              </a:lnSpc>
              <a:spcBef>
                <a:spcPts val="0"/>
              </a:spcBef>
              <a:spcAft>
                <a:spcPts val="0"/>
              </a:spcAft>
              <a:buSzPts val="1200"/>
              <a:buFont typeface="Roboto"/>
              <a:buChar char="●"/>
              <a:defRPr sz="1200"/>
            </a:lvl7pPr>
            <a:lvl8pPr indent="-304800" lvl="7" marL="3657600" algn="ctr">
              <a:lnSpc>
                <a:spcPct val="100000"/>
              </a:lnSpc>
              <a:spcBef>
                <a:spcPts val="0"/>
              </a:spcBef>
              <a:spcAft>
                <a:spcPts val="0"/>
              </a:spcAft>
              <a:buSzPts val="1200"/>
              <a:buFont typeface="Roboto"/>
              <a:buChar char="○"/>
              <a:defRPr sz="1200"/>
            </a:lvl8pPr>
            <a:lvl9pPr indent="-304800" lvl="8" marL="4114800" algn="ctr">
              <a:lnSpc>
                <a:spcPct val="100000"/>
              </a:lnSpc>
              <a:spcBef>
                <a:spcPts val="0"/>
              </a:spcBef>
              <a:spcAft>
                <a:spcPts val="0"/>
              </a:spcAft>
              <a:buSzPts val="1200"/>
              <a:buFont typeface="Roboto"/>
              <a:buChar char="■"/>
              <a:defRPr sz="1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1">
  <p:cSld name="MAIN_POINT">
    <p:spTree>
      <p:nvGrpSpPr>
        <p:cNvPr id="188" name="Shape 188"/>
        <p:cNvGrpSpPr/>
        <p:nvPr/>
      </p:nvGrpSpPr>
      <p:grpSpPr>
        <a:xfrm>
          <a:off x="0" y="0"/>
          <a:ext cx="0" cy="0"/>
          <a:chOff x="0" y="0"/>
          <a:chExt cx="0" cy="0"/>
        </a:xfrm>
      </p:grpSpPr>
      <p:sp>
        <p:nvSpPr>
          <p:cNvPr id="189" name="Google Shape;18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30"/>
          <p:cNvSpPr/>
          <p:nvPr>
            <p:ph idx="2" type="pic"/>
          </p:nvPr>
        </p:nvSpPr>
        <p:spPr>
          <a:xfrm>
            <a:off x="-1862775" y="0"/>
            <a:ext cx="5143500" cy="5143500"/>
          </a:xfrm>
          <a:prstGeom prst="flowChartDelay">
            <a:avLst/>
          </a:prstGeom>
          <a:noFill/>
          <a:ln cap="flat" cmpd="sng" w="19050">
            <a:solidFill>
              <a:schemeClr val="dk1"/>
            </a:solidFill>
            <a:prstDash val="solid"/>
            <a:round/>
            <a:headEnd len="sm" w="sm" type="none"/>
            <a:tailEnd len="sm" w="sm" type="none"/>
          </a:ln>
        </p:spPr>
      </p:sp>
      <p:sp>
        <p:nvSpPr>
          <p:cNvPr id="191" name="Google Shape;191;p30"/>
          <p:cNvSpPr txBox="1"/>
          <p:nvPr>
            <p:ph idx="1" type="subTitle"/>
          </p:nvPr>
        </p:nvSpPr>
        <p:spPr>
          <a:xfrm>
            <a:off x="966325" y="816350"/>
            <a:ext cx="5685900" cy="2831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800"/>
              <a:buFont typeface="Roboto Serif"/>
              <a:buNone/>
              <a:defRPr b="1" sz="3800">
                <a:latin typeface="Roboto Serif"/>
                <a:ea typeface="Roboto Serif"/>
                <a:cs typeface="Roboto Serif"/>
                <a:sym typeface="Roboto Serif"/>
              </a:defRPr>
            </a:lvl1pPr>
            <a:lvl2pPr lvl="1">
              <a:lnSpc>
                <a:spcPct val="100000"/>
              </a:lnSpc>
              <a:spcBef>
                <a:spcPts val="0"/>
              </a:spcBef>
              <a:spcAft>
                <a:spcPts val="0"/>
              </a:spcAft>
              <a:buSzPts val="3800"/>
              <a:buFont typeface="Roboto Serif"/>
              <a:buNone/>
              <a:defRPr b="1" sz="3800">
                <a:latin typeface="Roboto Serif"/>
                <a:ea typeface="Roboto Serif"/>
                <a:cs typeface="Roboto Serif"/>
                <a:sym typeface="Roboto Serif"/>
              </a:defRPr>
            </a:lvl2pPr>
            <a:lvl3pPr lvl="2">
              <a:lnSpc>
                <a:spcPct val="100000"/>
              </a:lnSpc>
              <a:spcBef>
                <a:spcPts val="0"/>
              </a:spcBef>
              <a:spcAft>
                <a:spcPts val="0"/>
              </a:spcAft>
              <a:buSzPts val="3800"/>
              <a:buFont typeface="Roboto Serif"/>
              <a:buNone/>
              <a:defRPr b="1" sz="3800">
                <a:latin typeface="Roboto Serif"/>
                <a:ea typeface="Roboto Serif"/>
                <a:cs typeface="Roboto Serif"/>
                <a:sym typeface="Roboto Serif"/>
              </a:defRPr>
            </a:lvl3pPr>
            <a:lvl4pPr lvl="3">
              <a:lnSpc>
                <a:spcPct val="100000"/>
              </a:lnSpc>
              <a:spcBef>
                <a:spcPts val="0"/>
              </a:spcBef>
              <a:spcAft>
                <a:spcPts val="0"/>
              </a:spcAft>
              <a:buSzPts val="3800"/>
              <a:buFont typeface="Roboto Serif"/>
              <a:buNone/>
              <a:defRPr b="1" sz="3800">
                <a:latin typeface="Roboto Serif"/>
                <a:ea typeface="Roboto Serif"/>
                <a:cs typeface="Roboto Serif"/>
                <a:sym typeface="Roboto Serif"/>
              </a:defRPr>
            </a:lvl4pPr>
            <a:lvl5pPr lvl="4">
              <a:lnSpc>
                <a:spcPct val="100000"/>
              </a:lnSpc>
              <a:spcBef>
                <a:spcPts val="0"/>
              </a:spcBef>
              <a:spcAft>
                <a:spcPts val="0"/>
              </a:spcAft>
              <a:buSzPts val="3800"/>
              <a:buFont typeface="Roboto Serif"/>
              <a:buNone/>
              <a:defRPr b="1" sz="3800">
                <a:latin typeface="Roboto Serif"/>
                <a:ea typeface="Roboto Serif"/>
                <a:cs typeface="Roboto Serif"/>
                <a:sym typeface="Roboto Serif"/>
              </a:defRPr>
            </a:lvl5pPr>
            <a:lvl6pPr lvl="5">
              <a:lnSpc>
                <a:spcPct val="100000"/>
              </a:lnSpc>
              <a:spcBef>
                <a:spcPts val="0"/>
              </a:spcBef>
              <a:spcAft>
                <a:spcPts val="0"/>
              </a:spcAft>
              <a:buSzPts val="3800"/>
              <a:buFont typeface="Roboto Serif"/>
              <a:buNone/>
              <a:defRPr b="1" sz="3800">
                <a:latin typeface="Roboto Serif"/>
                <a:ea typeface="Roboto Serif"/>
                <a:cs typeface="Roboto Serif"/>
                <a:sym typeface="Roboto Serif"/>
              </a:defRPr>
            </a:lvl6pPr>
            <a:lvl7pPr lvl="6">
              <a:lnSpc>
                <a:spcPct val="100000"/>
              </a:lnSpc>
              <a:spcBef>
                <a:spcPts val="0"/>
              </a:spcBef>
              <a:spcAft>
                <a:spcPts val="0"/>
              </a:spcAft>
              <a:buSzPts val="3800"/>
              <a:buFont typeface="Roboto Serif"/>
              <a:buNone/>
              <a:defRPr b="1" sz="3800">
                <a:latin typeface="Roboto Serif"/>
                <a:ea typeface="Roboto Serif"/>
                <a:cs typeface="Roboto Serif"/>
                <a:sym typeface="Roboto Serif"/>
              </a:defRPr>
            </a:lvl7pPr>
            <a:lvl8pPr lvl="7">
              <a:lnSpc>
                <a:spcPct val="100000"/>
              </a:lnSpc>
              <a:spcBef>
                <a:spcPts val="0"/>
              </a:spcBef>
              <a:spcAft>
                <a:spcPts val="0"/>
              </a:spcAft>
              <a:buSzPts val="3800"/>
              <a:buFont typeface="Roboto Serif"/>
              <a:buNone/>
              <a:defRPr b="1" sz="3800">
                <a:latin typeface="Roboto Serif"/>
                <a:ea typeface="Roboto Serif"/>
                <a:cs typeface="Roboto Serif"/>
                <a:sym typeface="Roboto Serif"/>
              </a:defRPr>
            </a:lvl8pPr>
            <a:lvl9pPr lvl="8">
              <a:lnSpc>
                <a:spcPct val="100000"/>
              </a:lnSpc>
              <a:spcBef>
                <a:spcPts val="0"/>
              </a:spcBef>
              <a:spcAft>
                <a:spcPts val="0"/>
              </a:spcAft>
              <a:buSzPts val="3800"/>
              <a:buFont typeface="Roboto Serif"/>
              <a:buNone/>
              <a:defRPr b="1" sz="3800">
                <a:latin typeface="Roboto Serif"/>
                <a:ea typeface="Roboto Serif"/>
                <a:cs typeface="Roboto Serif"/>
                <a:sym typeface="Roboto Serif"/>
              </a:defRPr>
            </a:lvl9pPr>
          </a:lstStyle>
          <a:p/>
        </p:txBody>
      </p:sp>
      <p:sp>
        <p:nvSpPr>
          <p:cNvPr id="192" name="Google Shape;192;p30"/>
          <p:cNvSpPr txBox="1"/>
          <p:nvPr>
            <p:ph idx="3" type="body"/>
          </p:nvPr>
        </p:nvSpPr>
        <p:spPr>
          <a:xfrm>
            <a:off x="3476475" y="2609850"/>
            <a:ext cx="4505400" cy="609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oboto"/>
              <a:buChar char="●"/>
              <a:defRPr/>
            </a:lvl1pPr>
            <a:lvl2pPr indent="-317500" lvl="1" marL="914400">
              <a:spcBef>
                <a:spcPts val="0"/>
              </a:spcBef>
              <a:spcAft>
                <a:spcPts val="0"/>
              </a:spcAft>
              <a:buSzPts val="1400"/>
              <a:buFont typeface="Roboto"/>
              <a:buChar char="○"/>
              <a:defRPr/>
            </a:lvl2pPr>
            <a:lvl3pPr indent="-317500" lvl="2" marL="1371600">
              <a:spcBef>
                <a:spcPts val="0"/>
              </a:spcBef>
              <a:spcAft>
                <a:spcPts val="0"/>
              </a:spcAft>
              <a:buSzPts val="1400"/>
              <a:buFont typeface="Roboto"/>
              <a:buChar char="■"/>
              <a:defRPr/>
            </a:lvl3pPr>
            <a:lvl4pPr indent="-317500" lvl="3" marL="1828800">
              <a:spcBef>
                <a:spcPts val="0"/>
              </a:spcBef>
              <a:spcAft>
                <a:spcPts val="0"/>
              </a:spcAft>
              <a:buSzPts val="1400"/>
              <a:buFont typeface="Roboto"/>
              <a:buChar char="●"/>
              <a:defRPr/>
            </a:lvl4pPr>
            <a:lvl5pPr indent="-317500" lvl="4" marL="2286000">
              <a:spcBef>
                <a:spcPts val="0"/>
              </a:spcBef>
              <a:spcAft>
                <a:spcPts val="0"/>
              </a:spcAft>
              <a:buSzPts val="1400"/>
              <a:buFont typeface="Roboto"/>
              <a:buChar char="○"/>
              <a:defRPr/>
            </a:lvl5pPr>
            <a:lvl6pPr indent="-317500" lvl="5" marL="2743200">
              <a:spcBef>
                <a:spcPts val="0"/>
              </a:spcBef>
              <a:spcAft>
                <a:spcPts val="0"/>
              </a:spcAft>
              <a:buSzPts val="1400"/>
              <a:buFont typeface="Roboto"/>
              <a:buChar char="■"/>
              <a:defRPr/>
            </a:lvl6pPr>
            <a:lvl7pPr indent="-317500" lvl="6" marL="3200400">
              <a:spcBef>
                <a:spcPts val="0"/>
              </a:spcBef>
              <a:spcAft>
                <a:spcPts val="0"/>
              </a:spcAft>
              <a:buSzPts val="1400"/>
              <a:buFont typeface="Roboto"/>
              <a:buChar char="●"/>
              <a:defRPr/>
            </a:lvl7pPr>
            <a:lvl8pPr indent="-317500" lvl="7" marL="3657600">
              <a:spcBef>
                <a:spcPts val="0"/>
              </a:spcBef>
              <a:spcAft>
                <a:spcPts val="0"/>
              </a:spcAft>
              <a:buSzPts val="1400"/>
              <a:buFont typeface="Roboto"/>
              <a:buChar char="○"/>
              <a:defRPr/>
            </a:lvl8pPr>
            <a:lvl9pPr indent="-317500" lvl="8" marL="4114800">
              <a:spcBef>
                <a:spcPts val="0"/>
              </a:spcBef>
              <a:spcAft>
                <a:spcPts val="0"/>
              </a:spcAft>
              <a:buSzPts val="1400"/>
              <a:buFont typeface="Roboto"/>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5400"/>
              <a:buNone/>
              <a:defRPr/>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2">
  <p:cSld name="MAIN_POINT_1">
    <p:bg>
      <p:bgPr>
        <a:solidFill>
          <a:schemeClr val="dk1"/>
        </a:solidFill>
      </p:bgPr>
    </p:bg>
    <p:spTree>
      <p:nvGrpSpPr>
        <p:cNvPr id="193" name="Shape 193"/>
        <p:cNvGrpSpPr/>
        <p:nvPr/>
      </p:nvGrpSpPr>
      <p:grpSpPr>
        <a:xfrm>
          <a:off x="0" y="0"/>
          <a:ext cx="0" cy="0"/>
          <a:chOff x="0" y="0"/>
          <a:chExt cx="0" cy="0"/>
        </a:xfrm>
      </p:grpSpPr>
      <p:sp>
        <p:nvSpPr>
          <p:cNvPr id="194" name="Google Shape;19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1"/>
          <p:cNvSpPr/>
          <p:nvPr>
            <p:ph idx="2" type="pic"/>
          </p:nvPr>
        </p:nvSpPr>
        <p:spPr>
          <a:xfrm>
            <a:off x="-1862775" y="0"/>
            <a:ext cx="5143500" cy="5143500"/>
          </a:xfrm>
          <a:prstGeom prst="flowChartDelay">
            <a:avLst/>
          </a:prstGeom>
          <a:noFill/>
          <a:ln cap="flat" cmpd="sng" w="19050">
            <a:solidFill>
              <a:schemeClr val="lt1"/>
            </a:solidFill>
            <a:prstDash val="solid"/>
            <a:round/>
            <a:headEnd len="sm" w="sm" type="none"/>
            <a:tailEnd len="sm" w="sm" type="none"/>
          </a:ln>
        </p:spPr>
      </p:sp>
      <p:sp>
        <p:nvSpPr>
          <p:cNvPr id="196" name="Google Shape;196;p31"/>
          <p:cNvSpPr txBox="1"/>
          <p:nvPr>
            <p:ph idx="1" type="subTitle"/>
          </p:nvPr>
        </p:nvSpPr>
        <p:spPr>
          <a:xfrm>
            <a:off x="3476475" y="1981200"/>
            <a:ext cx="5458200" cy="753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3800"/>
              <a:buFont typeface="Roboto Serif"/>
              <a:buNone/>
              <a:defRPr b="1" sz="3800">
                <a:solidFill>
                  <a:schemeClr val="lt1"/>
                </a:solidFill>
                <a:latin typeface="Roboto Serif"/>
                <a:ea typeface="Roboto Serif"/>
                <a:cs typeface="Roboto Serif"/>
                <a:sym typeface="Roboto Serif"/>
              </a:defRPr>
            </a:lvl1pPr>
            <a:lvl2pPr lvl="1">
              <a:lnSpc>
                <a:spcPct val="100000"/>
              </a:lnSpc>
              <a:spcBef>
                <a:spcPts val="0"/>
              </a:spcBef>
              <a:spcAft>
                <a:spcPts val="0"/>
              </a:spcAft>
              <a:buClr>
                <a:schemeClr val="lt1"/>
              </a:buClr>
              <a:buSzPts val="3800"/>
              <a:buFont typeface="Roboto Serif"/>
              <a:buNone/>
              <a:defRPr b="1" sz="3800">
                <a:solidFill>
                  <a:schemeClr val="lt1"/>
                </a:solidFill>
                <a:latin typeface="Roboto Serif"/>
                <a:ea typeface="Roboto Serif"/>
                <a:cs typeface="Roboto Serif"/>
                <a:sym typeface="Roboto Serif"/>
              </a:defRPr>
            </a:lvl2pPr>
            <a:lvl3pPr lvl="2">
              <a:lnSpc>
                <a:spcPct val="100000"/>
              </a:lnSpc>
              <a:spcBef>
                <a:spcPts val="0"/>
              </a:spcBef>
              <a:spcAft>
                <a:spcPts val="0"/>
              </a:spcAft>
              <a:buClr>
                <a:schemeClr val="lt1"/>
              </a:buClr>
              <a:buSzPts val="3800"/>
              <a:buFont typeface="Roboto Serif"/>
              <a:buNone/>
              <a:defRPr b="1" sz="3800">
                <a:solidFill>
                  <a:schemeClr val="lt1"/>
                </a:solidFill>
                <a:latin typeface="Roboto Serif"/>
                <a:ea typeface="Roboto Serif"/>
                <a:cs typeface="Roboto Serif"/>
                <a:sym typeface="Roboto Serif"/>
              </a:defRPr>
            </a:lvl3pPr>
            <a:lvl4pPr lvl="3">
              <a:lnSpc>
                <a:spcPct val="100000"/>
              </a:lnSpc>
              <a:spcBef>
                <a:spcPts val="0"/>
              </a:spcBef>
              <a:spcAft>
                <a:spcPts val="0"/>
              </a:spcAft>
              <a:buClr>
                <a:schemeClr val="lt1"/>
              </a:buClr>
              <a:buSzPts val="3800"/>
              <a:buFont typeface="Roboto Serif"/>
              <a:buNone/>
              <a:defRPr b="1" sz="3800">
                <a:solidFill>
                  <a:schemeClr val="lt1"/>
                </a:solidFill>
                <a:latin typeface="Roboto Serif"/>
                <a:ea typeface="Roboto Serif"/>
                <a:cs typeface="Roboto Serif"/>
                <a:sym typeface="Roboto Serif"/>
              </a:defRPr>
            </a:lvl4pPr>
            <a:lvl5pPr lvl="4">
              <a:lnSpc>
                <a:spcPct val="100000"/>
              </a:lnSpc>
              <a:spcBef>
                <a:spcPts val="0"/>
              </a:spcBef>
              <a:spcAft>
                <a:spcPts val="0"/>
              </a:spcAft>
              <a:buClr>
                <a:schemeClr val="lt1"/>
              </a:buClr>
              <a:buSzPts val="3800"/>
              <a:buFont typeface="Roboto Serif"/>
              <a:buNone/>
              <a:defRPr b="1" sz="3800">
                <a:solidFill>
                  <a:schemeClr val="lt1"/>
                </a:solidFill>
                <a:latin typeface="Roboto Serif"/>
                <a:ea typeface="Roboto Serif"/>
                <a:cs typeface="Roboto Serif"/>
                <a:sym typeface="Roboto Serif"/>
              </a:defRPr>
            </a:lvl5pPr>
            <a:lvl6pPr lvl="5">
              <a:lnSpc>
                <a:spcPct val="100000"/>
              </a:lnSpc>
              <a:spcBef>
                <a:spcPts val="0"/>
              </a:spcBef>
              <a:spcAft>
                <a:spcPts val="0"/>
              </a:spcAft>
              <a:buClr>
                <a:schemeClr val="lt1"/>
              </a:buClr>
              <a:buSzPts val="3800"/>
              <a:buFont typeface="Roboto Serif"/>
              <a:buNone/>
              <a:defRPr b="1" sz="3800">
                <a:solidFill>
                  <a:schemeClr val="lt1"/>
                </a:solidFill>
                <a:latin typeface="Roboto Serif"/>
                <a:ea typeface="Roboto Serif"/>
                <a:cs typeface="Roboto Serif"/>
                <a:sym typeface="Roboto Serif"/>
              </a:defRPr>
            </a:lvl6pPr>
            <a:lvl7pPr lvl="6">
              <a:lnSpc>
                <a:spcPct val="100000"/>
              </a:lnSpc>
              <a:spcBef>
                <a:spcPts val="0"/>
              </a:spcBef>
              <a:spcAft>
                <a:spcPts val="0"/>
              </a:spcAft>
              <a:buClr>
                <a:schemeClr val="lt1"/>
              </a:buClr>
              <a:buSzPts val="3800"/>
              <a:buFont typeface="Roboto Serif"/>
              <a:buNone/>
              <a:defRPr b="1" sz="3800">
                <a:solidFill>
                  <a:schemeClr val="lt1"/>
                </a:solidFill>
                <a:latin typeface="Roboto Serif"/>
                <a:ea typeface="Roboto Serif"/>
                <a:cs typeface="Roboto Serif"/>
                <a:sym typeface="Roboto Serif"/>
              </a:defRPr>
            </a:lvl7pPr>
            <a:lvl8pPr lvl="7">
              <a:lnSpc>
                <a:spcPct val="100000"/>
              </a:lnSpc>
              <a:spcBef>
                <a:spcPts val="0"/>
              </a:spcBef>
              <a:spcAft>
                <a:spcPts val="0"/>
              </a:spcAft>
              <a:buClr>
                <a:schemeClr val="lt1"/>
              </a:buClr>
              <a:buSzPts val="3800"/>
              <a:buFont typeface="Roboto Serif"/>
              <a:buNone/>
              <a:defRPr b="1" sz="3800">
                <a:solidFill>
                  <a:schemeClr val="lt1"/>
                </a:solidFill>
                <a:latin typeface="Roboto Serif"/>
                <a:ea typeface="Roboto Serif"/>
                <a:cs typeface="Roboto Serif"/>
                <a:sym typeface="Roboto Serif"/>
              </a:defRPr>
            </a:lvl8pPr>
            <a:lvl9pPr lvl="8">
              <a:lnSpc>
                <a:spcPct val="100000"/>
              </a:lnSpc>
              <a:spcBef>
                <a:spcPts val="0"/>
              </a:spcBef>
              <a:spcAft>
                <a:spcPts val="0"/>
              </a:spcAft>
              <a:buClr>
                <a:schemeClr val="lt1"/>
              </a:buClr>
              <a:buSzPts val="3800"/>
              <a:buFont typeface="Roboto Serif"/>
              <a:buNone/>
              <a:defRPr b="1" sz="3800">
                <a:solidFill>
                  <a:schemeClr val="lt1"/>
                </a:solidFill>
                <a:latin typeface="Roboto Serif"/>
                <a:ea typeface="Roboto Serif"/>
                <a:cs typeface="Roboto Serif"/>
                <a:sym typeface="Roboto Serif"/>
              </a:defRPr>
            </a:lvl9pPr>
          </a:lstStyle>
          <a:p/>
        </p:txBody>
      </p:sp>
      <p:sp>
        <p:nvSpPr>
          <p:cNvPr id="197" name="Google Shape;197;p31"/>
          <p:cNvSpPr txBox="1"/>
          <p:nvPr>
            <p:ph idx="3" type="body"/>
          </p:nvPr>
        </p:nvSpPr>
        <p:spPr>
          <a:xfrm>
            <a:off x="3476475" y="2609850"/>
            <a:ext cx="4505400" cy="609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Roboto"/>
              <a:buChar char="●"/>
              <a:defRPr>
                <a:solidFill>
                  <a:schemeClr val="lt1"/>
                </a:solidFill>
              </a:defRPr>
            </a:lvl1pPr>
            <a:lvl2pPr indent="-317500" lvl="1" marL="914400">
              <a:spcBef>
                <a:spcPts val="0"/>
              </a:spcBef>
              <a:spcAft>
                <a:spcPts val="0"/>
              </a:spcAft>
              <a:buClr>
                <a:schemeClr val="lt1"/>
              </a:buClr>
              <a:buSzPts val="1400"/>
              <a:buFont typeface="Roboto"/>
              <a:buChar char="○"/>
              <a:defRPr>
                <a:solidFill>
                  <a:schemeClr val="lt1"/>
                </a:solidFill>
              </a:defRPr>
            </a:lvl2pPr>
            <a:lvl3pPr indent="-317500" lvl="2" marL="1371600">
              <a:spcBef>
                <a:spcPts val="0"/>
              </a:spcBef>
              <a:spcAft>
                <a:spcPts val="0"/>
              </a:spcAft>
              <a:buClr>
                <a:schemeClr val="lt1"/>
              </a:buClr>
              <a:buSzPts val="1400"/>
              <a:buFont typeface="Roboto"/>
              <a:buChar char="■"/>
              <a:defRPr>
                <a:solidFill>
                  <a:schemeClr val="lt1"/>
                </a:solidFill>
              </a:defRPr>
            </a:lvl3pPr>
            <a:lvl4pPr indent="-317500" lvl="3" marL="1828800">
              <a:spcBef>
                <a:spcPts val="0"/>
              </a:spcBef>
              <a:spcAft>
                <a:spcPts val="0"/>
              </a:spcAft>
              <a:buClr>
                <a:schemeClr val="lt1"/>
              </a:buClr>
              <a:buSzPts val="1400"/>
              <a:buFont typeface="Roboto"/>
              <a:buChar char="●"/>
              <a:defRPr>
                <a:solidFill>
                  <a:schemeClr val="lt1"/>
                </a:solidFill>
              </a:defRPr>
            </a:lvl4pPr>
            <a:lvl5pPr indent="-317500" lvl="4" marL="2286000">
              <a:spcBef>
                <a:spcPts val="0"/>
              </a:spcBef>
              <a:spcAft>
                <a:spcPts val="0"/>
              </a:spcAft>
              <a:buClr>
                <a:schemeClr val="lt1"/>
              </a:buClr>
              <a:buSzPts val="1400"/>
              <a:buFont typeface="Roboto"/>
              <a:buChar char="○"/>
              <a:defRPr>
                <a:solidFill>
                  <a:schemeClr val="lt1"/>
                </a:solidFill>
              </a:defRPr>
            </a:lvl5pPr>
            <a:lvl6pPr indent="-317500" lvl="5" marL="2743200">
              <a:spcBef>
                <a:spcPts val="0"/>
              </a:spcBef>
              <a:spcAft>
                <a:spcPts val="0"/>
              </a:spcAft>
              <a:buClr>
                <a:schemeClr val="lt1"/>
              </a:buClr>
              <a:buSzPts val="1400"/>
              <a:buFont typeface="Roboto"/>
              <a:buChar char="■"/>
              <a:defRPr>
                <a:solidFill>
                  <a:schemeClr val="lt1"/>
                </a:solidFill>
              </a:defRPr>
            </a:lvl6pPr>
            <a:lvl7pPr indent="-317500" lvl="6" marL="3200400">
              <a:spcBef>
                <a:spcPts val="0"/>
              </a:spcBef>
              <a:spcAft>
                <a:spcPts val="0"/>
              </a:spcAft>
              <a:buClr>
                <a:schemeClr val="lt1"/>
              </a:buClr>
              <a:buSzPts val="1400"/>
              <a:buFont typeface="Roboto"/>
              <a:buChar char="●"/>
              <a:defRPr>
                <a:solidFill>
                  <a:schemeClr val="lt1"/>
                </a:solidFill>
              </a:defRPr>
            </a:lvl7pPr>
            <a:lvl8pPr indent="-317500" lvl="7" marL="3657600">
              <a:spcBef>
                <a:spcPts val="0"/>
              </a:spcBef>
              <a:spcAft>
                <a:spcPts val="0"/>
              </a:spcAft>
              <a:buClr>
                <a:schemeClr val="lt1"/>
              </a:buClr>
              <a:buSzPts val="1400"/>
              <a:buFont typeface="Roboto"/>
              <a:buChar char="○"/>
              <a:defRPr>
                <a:solidFill>
                  <a:schemeClr val="lt1"/>
                </a:solidFill>
              </a:defRPr>
            </a:lvl8pPr>
            <a:lvl9pPr indent="-317500" lvl="8" marL="4114800">
              <a:spcBef>
                <a:spcPts val="0"/>
              </a:spcBef>
              <a:spcAft>
                <a:spcPts val="0"/>
              </a:spcAft>
              <a:buClr>
                <a:schemeClr val="lt1"/>
              </a:buClr>
              <a:buSzPts val="1400"/>
              <a:buFont typeface="Roboto"/>
              <a:buChar char="■"/>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allery">
  <p:cSld name="CUSTOM">
    <p:bg>
      <p:bgPr>
        <a:solidFill>
          <a:schemeClr val="dk1"/>
        </a:solidFill>
      </p:bgPr>
    </p:bg>
    <p:spTree>
      <p:nvGrpSpPr>
        <p:cNvPr id="198" name="Shape 198"/>
        <p:cNvGrpSpPr/>
        <p:nvPr/>
      </p:nvGrpSpPr>
      <p:grpSpPr>
        <a:xfrm>
          <a:off x="0" y="0"/>
          <a:ext cx="0" cy="0"/>
          <a:chOff x="0" y="0"/>
          <a:chExt cx="0" cy="0"/>
        </a:xfrm>
      </p:grpSpPr>
      <p:sp>
        <p:nvSpPr>
          <p:cNvPr id="199" name="Google Shape;199;p32"/>
          <p:cNvSpPr/>
          <p:nvPr>
            <p:ph idx="2" type="pic"/>
          </p:nvPr>
        </p:nvSpPr>
        <p:spPr>
          <a:xfrm>
            <a:off x="3539925" y="243425"/>
            <a:ext cx="1696800" cy="1696800"/>
          </a:xfrm>
          <a:prstGeom prst="ellipse">
            <a:avLst/>
          </a:prstGeom>
          <a:noFill/>
          <a:ln cap="flat" cmpd="sng" w="19050">
            <a:solidFill>
              <a:schemeClr val="lt1"/>
            </a:solidFill>
            <a:prstDash val="solid"/>
            <a:round/>
            <a:headEnd len="sm" w="sm" type="none"/>
            <a:tailEnd len="sm" w="sm" type="none"/>
          </a:ln>
        </p:spPr>
      </p:sp>
      <p:sp>
        <p:nvSpPr>
          <p:cNvPr id="200" name="Google Shape;200;p32"/>
          <p:cNvSpPr/>
          <p:nvPr>
            <p:ph idx="3" type="pic"/>
          </p:nvPr>
        </p:nvSpPr>
        <p:spPr>
          <a:xfrm>
            <a:off x="6620900" y="1364900"/>
            <a:ext cx="2147400" cy="2147400"/>
          </a:xfrm>
          <a:prstGeom prst="ellipse">
            <a:avLst/>
          </a:prstGeom>
          <a:noFill/>
          <a:ln cap="flat" cmpd="sng" w="19050">
            <a:solidFill>
              <a:schemeClr val="lt1"/>
            </a:solidFill>
            <a:prstDash val="solid"/>
            <a:round/>
            <a:headEnd len="sm" w="sm" type="none"/>
            <a:tailEnd len="sm" w="sm" type="none"/>
          </a:ln>
        </p:spPr>
      </p:sp>
      <p:sp>
        <p:nvSpPr>
          <p:cNvPr id="201" name="Google Shape;201;p32"/>
          <p:cNvSpPr/>
          <p:nvPr>
            <p:ph idx="4" type="pic"/>
          </p:nvPr>
        </p:nvSpPr>
        <p:spPr>
          <a:xfrm>
            <a:off x="264725" y="1831950"/>
            <a:ext cx="2789700" cy="2789700"/>
          </a:xfrm>
          <a:prstGeom prst="ellipse">
            <a:avLst/>
          </a:prstGeom>
          <a:noFill/>
          <a:ln cap="flat" cmpd="sng" w="19050">
            <a:solidFill>
              <a:schemeClr val="lt1"/>
            </a:solidFill>
            <a:prstDash val="solid"/>
            <a:round/>
            <a:headEnd len="sm" w="sm" type="none"/>
            <a:tailEnd len="sm" w="sm" type="none"/>
          </a:ln>
        </p:spPr>
      </p:sp>
      <p:sp>
        <p:nvSpPr>
          <p:cNvPr id="202" name="Google Shape;202;p32"/>
          <p:cNvSpPr/>
          <p:nvPr>
            <p:ph idx="5" type="pic"/>
          </p:nvPr>
        </p:nvSpPr>
        <p:spPr>
          <a:xfrm>
            <a:off x="3404025" y="3975500"/>
            <a:ext cx="2147400" cy="2147400"/>
          </a:xfrm>
          <a:prstGeom prst="ellipse">
            <a:avLst/>
          </a:prstGeom>
          <a:noFill/>
          <a:ln cap="flat" cmpd="sng" w="19050">
            <a:solidFill>
              <a:schemeClr val="lt1"/>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03" name="Shape 203"/>
        <p:cNvGrpSpPr/>
        <p:nvPr/>
      </p:nvGrpSpPr>
      <p:grpSpPr>
        <a:xfrm>
          <a:off x="0" y="0"/>
          <a:ext cx="0" cy="0"/>
          <a:chOff x="0" y="0"/>
          <a:chExt cx="0" cy="0"/>
        </a:xfrm>
      </p:grpSpPr>
      <p:sp>
        <p:nvSpPr>
          <p:cNvPr id="204" name="Google Shape;20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5400"/>
              <a:buNone/>
              <a:defRPr/>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5400"/>
              <a:buNone/>
              <a:defRPr/>
            </a:lvl1pPr>
            <a:lvl2pPr lvl="1">
              <a:spcBef>
                <a:spcPts val="0"/>
              </a:spcBef>
              <a:spcAft>
                <a:spcPts val="0"/>
              </a:spcAft>
              <a:buSzPts val="5400"/>
              <a:buNone/>
              <a:defRPr/>
            </a:lvl2pPr>
            <a:lvl3pPr lvl="2">
              <a:spcBef>
                <a:spcPts val="0"/>
              </a:spcBef>
              <a:spcAft>
                <a:spcPts val="0"/>
              </a:spcAft>
              <a:buSzPts val="5400"/>
              <a:buNone/>
              <a:defRPr/>
            </a:lvl3pPr>
            <a:lvl4pPr lvl="3">
              <a:spcBef>
                <a:spcPts val="0"/>
              </a:spcBef>
              <a:spcAft>
                <a:spcPts val="0"/>
              </a:spcAft>
              <a:buSzPts val="5400"/>
              <a:buNone/>
              <a:defRPr/>
            </a:lvl4pPr>
            <a:lvl5pPr lvl="4">
              <a:spcBef>
                <a:spcPts val="0"/>
              </a:spcBef>
              <a:spcAft>
                <a:spcPts val="0"/>
              </a:spcAft>
              <a:buSzPts val="5400"/>
              <a:buNone/>
              <a:defRPr/>
            </a:lvl5pPr>
            <a:lvl6pPr lvl="5">
              <a:spcBef>
                <a:spcPts val="0"/>
              </a:spcBef>
              <a:spcAft>
                <a:spcPts val="0"/>
              </a:spcAft>
              <a:buSzPts val="5400"/>
              <a:buNone/>
              <a:defRPr/>
            </a:lvl6pPr>
            <a:lvl7pPr lvl="6">
              <a:spcBef>
                <a:spcPts val="0"/>
              </a:spcBef>
              <a:spcAft>
                <a:spcPts val="0"/>
              </a:spcAft>
              <a:buSzPts val="5400"/>
              <a:buNone/>
              <a:defRPr/>
            </a:lvl7pPr>
            <a:lvl8pPr lvl="7">
              <a:spcBef>
                <a:spcPts val="0"/>
              </a:spcBef>
              <a:spcAft>
                <a:spcPts val="0"/>
              </a:spcAft>
              <a:buSzPts val="5400"/>
              <a:buNone/>
              <a:defRPr/>
            </a:lvl8pPr>
            <a:lvl9pPr lvl="8">
              <a:spcBef>
                <a:spcPts val="0"/>
              </a:spcBef>
              <a:spcAft>
                <a:spcPts val="0"/>
              </a:spcAft>
              <a:buSzPts val="5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1561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5400"/>
              <a:buFont typeface="Roboto Serif"/>
              <a:buNone/>
              <a:defRPr b="1" sz="5400">
                <a:solidFill>
                  <a:schemeClr val="dk1"/>
                </a:solidFill>
                <a:latin typeface="Roboto Serif"/>
                <a:ea typeface="Roboto Serif"/>
                <a:cs typeface="Roboto Serif"/>
                <a:sym typeface="Roboto Serif"/>
              </a:defRPr>
            </a:lvl1pPr>
            <a:lvl2pPr lvl="1">
              <a:spcBef>
                <a:spcPts val="0"/>
              </a:spcBef>
              <a:spcAft>
                <a:spcPts val="0"/>
              </a:spcAft>
              <a:buClr>
                <a:schemeClr val="dk1"/>
              </a:buClr>
              <a:buSzPts val="5400"/>
              <a:buFont typeface="Roboto Serif"/>
              <a:buNone/>
              <a:defRPr b="1" sz="5400">
                <a:solidFill>
                  <a:schemeClr val="dk1"/>
                </a:solidFill>
                <a:latin typeface="Roboto Serif"/>
                <a:ea typeface="Roboto Serif"/>
                <a:cs typeface="Roboto Serif"/>
                <a:sym typeface="Roboto Serif"/>
              </a:defRPr>
            </a:lvl2pPr>
            <a:lvl3pPr lvl="2">
              <a:spcBef>
                <a:spcPts val="0"/>
              </a:spcBef>
              <a:spcAft>
                <a:spcPts val="0"/>
              </a:spcAft>
              <a:buClr>
                <a:schemeClr val="dk1"/>
              </a:buClr>
              <a:buSzPts val="5400"/>
              <a:buFont typeface="Roboto Serif"/>
              <a:buNone/>
              <a:defRPr b="1" sz="5400">
                <a:solidFill>
                  <a:schemeClr val="dk1"/>
                </a:solidFill>
                <a:latin typeface="Roboto Serif"/>
                <a:ea typeface="Roboto Serif"/>
                <a:cs typeface="Roboto Serif"/>
                <a:sym typeface="Roboto Serif"/>
              </a:defRPr>
            </a:lvl3pPr>
            <a:lvl4pPr lvl="3">
              <a:spcBef>
                <a:spcPts val="0"/>
              </a:spcBef>
              <a:spcAft>
                <a:spcPts val="0"/>
              </a:spcAft>
              <a:buClr>
                <a:schemeClr val="dk1"/>
              </a:buClr>
              <a:buSzPts val="5400"/>
              <a:buFont typeface="Roboto Serif"/>
              <a:buNone/>
              <a:defRPr b="1" sz="5400">
                <a:solidFill>
                  <a:schemeClr val="dk1"/>
                </a:solidFill>
                <a:latin typeface="Roboto Serif"/>
                <a:ea typeface="Roboto Serif"/>
                <a:cs typeface="Roboto Serif"/>
                <a:sym typeface="Roboto Serif"/>
              </a:defRPr>
            </a:lvl4pPr>
            <a:lvl5pPr lvl="4">
              <a:spcBef>
                <a:spcPts val="0"/>
              </a:spcBef>
              <a:spcAft>
                <a:spcPts val="0"/>
              </a:spcAft>
              <a:buClr>
                <a:schemeClr val="dk1"/>
              </a:buClr>
              <a:buSzPts val="5400"/>
              <a:buFont typeface="Roboto Serif"/>
              <a:buNone/>
              <a:defRPr b="1" sz="5400">
                <a:solidFill>
                  <a:schemeClr val="dk1"/>
                </a:solidFill>
                <a:latin typeface="Roboto Serif"/>
                <a:ea typeface="Roboto Serif"/>
                <a:cs typeface="Roboto Serif"/>
                <a:sym typeface="Roboto Serif"/>
              </a:defRPr>
            </a:lvl5pPr>
            <a:lvl6pPr lvl="5">
              <a:spcBef>
                <a:spcPts val="0"/>
              </a:spcBef>
              <a:spcAft>
                <a:spcPts val="0"/>
              </a:spcAft>
              <a:buClr>
                <a:schemeClr val="dk1"/>
              </a:buClr>
              <a:buSzPts val="5400"/>
              <a:buFont typeface="Roboto Serif"/>
              <a:buNone/>
              <a:defRPr b="1" sz="5400">
                <a:solidFill>
                  <a:schemeClr val="dk1"/>
                </a:solidFill>
                <a:latin typeface="Roboto Serif"/>
                <a:ea typeface="Roboto Serif"/>
                <a:cs typeface="Roboto Serif"/>
                <a:sym typeface="Roboto Serif"/>
              </a:defRPr>
            </a:lvl6pPr>
            <a:lvl7pPr lvl="6">
              <a:spcBef>
                <a:spcPts val="0"/>
              </a:spcBef>
              <a:spcAft>
                <a:spcPts val="0"/>
              </a:spcAft>
              <a:buClr>
                <a:schemeClr val="dk1"/>
              </a:buClr>
              <a:buSzPts val="5400"/>
              <a:buFont typeface="Roboto Serif"/>
              <a:buNone/>
              <a:defRPr b="1" sz="5400">
                <a:solidFill>
                  <a:schemeClr val="dk1"/>
                </a:solidFill>
                <a:latin typeface="Roboto Serif"/>
                <a:ea typeface="Roboto Serif"/>
                <a:cs typeface="Roboto Serif"/>
                <a:sym typeface="Roboto Serif"/>
              </a:defRPr>
            </a:lvl7pPr>
            <a:lvl8pPr lvl="7">
              <a:spcBef>
                <a:spcPts val="0"/>
              </a:spcBef>
              <a:spcAft>
                <a:spcPts val="0"/>
              </a:spcAft>
              <a:buClr>
                <a:schemeClr val="dk1"/>
              </a:buClr>
              <a:buSzPts val="5400"/>
              <a:buFont typeface="Roboto Serif"/>
              <a:buNone/>
              <a:defRPr b="1" sz="5400">
                <a:solidFill>
                  <a:schemeClr val="dk1"/>
                </a:solidFill>
                <a:latin typeface="Roboto Serif"/>
                <a:ea typeface="Roboto Serif"/>
                <a:cs typeface="Roboto Serif"/>
                <a:sym typeface="Roboto Serif"/>
              </a:defRPr>
            </a:lvl8pPr>
            <a:lvl9pPr lvl="8">
              <a:spcBef>
                <a:spcPts val="0"/>
              </a:spcBef>
              <a:spcAft>
                <a:spcPts val="0"/>
              </a:spcAft>
              <a:buClr>
                <a:schemeClr val="dk1"/>
              </a:buClr>
              <a:buSzPts val="5400"/>
              <a:buFont typeface="Roboto Serif"/>
              <a:buNone/>
              <a:defRPr b="1" sz="5400">
                <a:solidFill>
                  <a:schemeClr val="dk1"/>
                </a:solidFill>
                <a:latin typeface="Roboto Serif"/>
                <a:ea typeface="Roboto Serif"/>
                <a:cs typeface="Roboto Serif"/>
                <a:sym typeface="Roboto Serif"/>
              </a:defRPr>
            </a:lvl9pPr>
          </a:lstStyle>
          <a:p/>
        </p:txBody>
      </p:sp>
      <p:sp>
        <p:nvSpPr>
          <p:cNvPr id="7" name="Google Shape;7;p1"/>
          <p:cNvSpPr txBox="1"/>
          <p:nvPr>
            <p:ph idx="1" type="body"/>
          </p:nvPr>
        </p:nvSpPr>
        <p:spPr>
          <a:xfrm>
            <a:off x="311700" y="23589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jpg"/><Relationship Id="rId5" Type="http://schemas.openxmlformats.org/officeDocument/2006/relationships/image" Target="../media/image3.jpg"/><Relationship Id="rId6"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4"/>
          <p:cNvPicPr preferRelativeResize="0"/>
          <p:nvPr/>
        </p:nvPicPr>
        <p:blipFill>
          <a:blip r:embed="rId3">
            <a:alphaModFix/>
          </a:blip>
          <a:stretch>
            <a:fillRect/>
          </a:stretch>
        </p:blipFill>
        <p:spPr>
          <a:xfrm>
            <a:off x="4170100" y="817983"/>
            <a:ext cx="4973900" cy="3246667"/>
          </a:xfrm>
          <a:prstGeom prst="rect">
            <a:avLst/>
          </a:prstGeom>
          <a:noFill/>
          <a:ln>
            <a:noFill/>
          </a:ln>
        </p:spPr>
      </p:pic>
      <p:sp>
        <p:nvSpPr>
          <p:cNvPr id="210" name="Google Shape;210;p34"/>
          <p:cNvSpPr/>
          <p:nvPr/>
        </p:nvSpPr>
        <p:spPr>
          <a:xfrm rot="-5400000">
            <a:off x="-4783975" y="-2589875"/>
            <a:ext cx="9522600" cy="9522600"/>
          </a:xfrm>
          <a:prstGeom prst="pie">
            <a:avLst>
              <a:gd fmla="val 0" name="adj1"/>
              <a:gd fmla="val 10791941"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oboto Medium"/>
              <a:ea typeface="Roboto Medium"/>
              <a:cs typeface="Roboto Medium"/>
              <a:sym typeface="Roboto Medium"/>
            </a:endParaRPr>
          </a:p>
        </p:txBody>
      </p:sp>
      <p:sp>
        <p:nvSpPr>
          <p:cNvPr id="211" name="Google Shape;211;p34"/>
          <p:cNvSpPr txBox="1"/>
          <p:nvPr>
            <p:ph type="ctrTitle"/>
          </p:nvPr>
        </p:nvSpPr>
        <p:spPr>
          <a:xfrm>
            <a:off x="0" y="-558350"/>
            <a:ext cx="4728000" cy="462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Tech &amp; Territory:</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rPr lang="en" sz="2800"/>
              <a:t> </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rPr lang="en" sz="2800"/>
              <a:t>Software Salaries, Housing Markets, and Job Trends in U.S. Cities</a:t>
            </a:r>
            <a:endParaRPr sz="2800"/>
          </a:p>
        </p:txBody>
      </p:sp>
      <p:sp>
        <p:nvSpPr>
          <p:cNvPr id="212" name="Google Shape;212;p34"/>
          <p:cNvSpPr txBox="1"/>
          <p:nvPr>
            <p:ph idx="1" type="subTitle"/>
          </p:nvPr>
        </p:nvSpPr>
        <p:spPr>
          <a:xfrm>
            <a:off x="0" y="4407325"/>
            <a:ext cx="3863100" cy="3936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lang="en"/>
              <a:t>A Data-Driven </a:t>
            </a:r>
            <a:r>
              <a:rPr lang="en"/>
              <a:t>Analysis</a:t>
            </a:r>
            <a:r>
              <a:rPr lang="en"/>
              <a:t> Using Tableau</a:t>
            </a:r>
            <a:endParaRPr/>
          </a:p>
        </p:txBody>
      </p:sp>
      <p:sp>
        <p:nvSpPr>
          <p:cNvPr id="213" name="Google Shape;213;p34"/>
          <p:cNvSpPr/>
          <p:nvPr/>
        </p:nvSpPr>
        <p:spPr>
          <a:xfrm>
            <a:off x="5923300" y="4064724"/>
            <a:ext cx="3246600" cy="10788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lt1"/>
                </a:solidFill>
                <a:latin typeface="Roboto Serif SemiBold"/>
                <a:ea typeface="Roboto Serif SemiBold"/>
                <a:cs typeface="Roboto Serif SemiBold"/>
                <a:sym typeface="Roboto Serif SemiBold"/>
              </a:rPr>
              <a:t>Mitchel Carson</a:t>
            </a:r>
            <a:endParaRPr sz="900">
              <a:solidFill>
                <a:schemeClr val="lt1"/>
              </a:solidFill>
              <a:latin typeface="Roboto Serif SemiBold"/>
              <a:ea typeface="Roboto Serif SemiBold"/>
              <a:cs typeface="Roboto Serif SemiBold"/>
              <a:sym typeface="Roboto Serif SemiBold"/>
            </a:endParaRPr>
          </a:p>
          <a:p>
            <a:pPr indent="0" lvl="0" marL="0" rtl="0" algn="r">
              <a:spcBef>
                <a:spcPts val="0"/>
              </a:spcBef>
              <a:spcAft>
                <a:spcPts val="0"/>
              </a:spcAft>
              <a:buNone/>
            </a:pPr>
            <a:r>
              <a:rPr lang="en" sz="900">
                <a:solidFill>
                  <a:schemeClr val="lt1"/>
                </a:solidFill>
                <a:latin typeface="Roboto Serif SemiBold"/>
                <a:ea typeface="Roboto Serif SemiBold"/>
                <a:cs typeface="Roboto Serif SemiBold"/>
                <a:sym typeface="Roboto Serif SemiBold"/>
              </a:rPr>
              <a:t>CS 3435 Data Collection and Data Visualization</a:t>
            </a:r>
            <a:endParaRPr sz="900">
              <a:solidFill>
                <a:schemeClr val="lt1"/>
              </a:solidFill>
              <a:latin typeface="Roboto Serif SemiBold"/>
              <a:ea typeface="Roboto Serif SemiBold"/>
              <a:cs typeface="Roboto Serif SemiBold"/>
              <a:sym typeface="Roboto Serif SemiBold"/>
            </a:endParaRPr>
          </a:p>
          <a:p>
            <a:pPr indent="0" lvl="0" marL="0" rtl="0" algn="r">
              <a:spcBef>
                <a:spcPts val="0"/>
              </a:spcBef>
              <a:spcAft>
                <a:spcPts val="0"/>
              </a:spcAft>
              <a:buNone/>
            </a:pPr>
            <a:r>
              <a:rPr lang="en" sz="900">
                <a:solidFill>
                  <a:schemeClr val="lt1"/>
                </a:solidFill>
                <a:latin typeface="Roboto Serif SemiBold"/>
                <a:ea typeface="Roboto Serif SemiBold"/>
                <a:cs typeface="Roboto Serif SemiBold"/>
                <a:sym typeface="Roboto Serif SemiBold"/>
              </a:rPr>
              <a:t>Dr. Tinghao Feng</a:t>
            </a:r>
            <a:endParaRPr sz="900">
              <a:solidFill>
                <a:schemeClr val="lt1"/>
              </a:solidFill>
              <a:latin typeface="Roboto Serif SemiBold"/>
              <a:ea typeface="Roboto Serif SemiBold"/>
              <a:cs typeface="Roboto Serif SemiBold"/>
              <a:sym typeface="Roboto Serif SemiBold"/>
            </a:endParaRPr>
          </a:p>
          <a:p>
            <a:pPr indent="0" lvl="0" marL="0" rtl="0" algn="r">
              <a:spcBef>
                <a:spcPts val="0"/>
              </a:spcBef>
              <a:spcAft>
                <a:spcPts val="0"/>
              </a:spcAft>
              <a:buNone/>
            </a:pPr>
            <a:r>
              <a:rPr lang="en" sz="900">
                <a:solidFill>
                  <a:schemeClr val="lt1"/>
                </a:solidFill>
                <a:latin typeface="Roboto Serif SemiBold"/>
                <a:ea typeface="Roboto Serif SemiBold"/>
                <a:cs typeface="Roboto Serif SemiBold"/>
                <a:sym typeface="Roboto Serif SemiBold"/>
              </a:rPr>
              <a:t>Appalachian State Computer Science</a:t>
            </a:r>
            <a:endParaRPr sz="900">
              <a:solidFill>
                <a:schemeClr val="lt1"/>
              </a:solidFill>
              <a:latin typeface="Roboto Serif SemiBold"/>
              <a:ea typeface="Roboto Serif SemiBold"/>
              <a:cs typeface="Roboto Serif SemiBold"/>
              <a:sym typeface="Roboto Serif SemiBold"/>
            </a:endParaRPr>
          </a:p>
          <a:p>
            <a:pPr indent="0" lvl="0" marL="0" rtl="0" algn="ctr">
              <a:spcBef>
                <a:spcPts val="0"/>
              </a:spcBef>
              <a:spcAft>
                <a:spcPts val="0"/>
              </a:spcAft>
              <a:buNone/>
            </a:pPr>
            <a:r>
              <a:t/>
            </a:r>
            <a:endParaRPr sz="900">
              <a:solidFill>
                <a:schemeClr val="lt1"/>
              </a:solidFill>
              <a:latin typeface="Roboto Serif SemiBold"/>
              <a:ea typeface="Roboto Serif SemiBold"/>
              <a:cs typeface="Roboto Serif SemiBold"/>
              <a:sym typeface="Roboto Serif SemiBold"/>
            </a:endParaRPr>
          </a:p>
        </p:txBody>
      </p:sp>
      <p:sp>
        <p:nvSpPr>
          <p:cNvPr id="214" name="Google Shape;214;p34"/>
          <p:cNvSpPr txBox="1"/>
          <p:nvPr/>
        </p:nvSpPr>
        <p:spPr>
          <a:xfrm>
            <a:off x="4157150" y="1342050"/>
            <a:ext cx="49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215" name="Google Shape;215;p34"/>
          <p:cNvSpPr txBox="1"/>
          <p:nvPr/>
        </p:nvSpPr>
        <p:spPr>
          <a:xfrm>
            <a:off x="7354175" y="-708825"/>
            <a:ext cx="63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idx="1" type="subTitle"/>
          </p:nvPr>
        </p:nvSpPr>
        <p:spPr>
          <a:xfrm>
            <a:off x="3515725" y="938100"/>
            <a:ext cx="5458200" cy="3267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Before you can become a full-time SWE you need to become a great candidate!</a:t>
            </a:r>
            <a:endParaRPr/>
          </a:p>
        </p:txBody>
      </p:sp>
      <p:sp>
        <p:nvSpPr>
          <p:cNvPr id="275" name="Google Shape;275;p43"/>
          <p:cNvSpPr txBox="1"/>
          <p:nvPr>
            <p:ph idx="3" type="body"/>
          </p:nvPr>
        </p:nvSpPr>
        <p:spPr>
          <a:xfrm>
            <a:off x="0" y="75"/>
            <a:ext cx="3681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Maintain a good GPA.</a:t>
            </a:r>
            <a:endParaRPr/>
          </a:p>
          <a:p>
            <a:pPr indent="0" lvl="0" marL="0" rtl="0" algn="l">
              <a:spcBef>
                <a:spcPts val="1200"/>
              </a:spcBef>
              <a:spcAft>
                <a:spcPts val="0"/>
              </a:spcAft>
              <a:buNone/>
            </a:pPr>
            <a:r>
              <a:rPr lang="en"/>
              <a:t>Prepare for technical interviews with Leetcode, CodingBat, Katiss, etc.</a:t>
            </a:r>
            <a:endParaRPr/>
          </a:p>
          <a:p>
            <a:pPr indent="0" lvl="0" marL="0" rtl="0" algn="l">
              <a:spcBef>
                <a:spcPts val="1200"/>
              </a:spcBef>
              <a:spcAft>
                <a:spcPts val="0"/>
              </a:spcAft>
              <a:buNone/>
            </a:pPr>
            <a:r>
              <a:rPr lang="en"/>
              <a:t>Learn the STAR technique for interview questions that test your social skills and teamwork abilities. (Companies don’t want to hire jerks.)</a:t>
            </a:r>
            <a:endParaRPr/>
          </a:p>
          <a:p>
            <a:pPr indent="0" lvl="0" marL="0" rtl="0" algn="l">
              <a:spcBef>
                <a:spcPts val="1200"/>
              </a:spcBef>
              <a:spcAft>
                <a:spcPts val="0"/>
              </a:spcAft>
              <a:buNone/>
            </a:pPr>
            <a:r>
              <a:rPr lang="en"/>
              <a:t>Create a LinkedIn profile and connect with at least 500 people.</a:t>
            </a:r>
            <a:endParaRPr/>
          </a:p>
          <a:p>
            <a:pPr indent="0" lvl="0" marL="0" rtl="0" algn="l">
              <a:spcBef>
                <a:spcPts val="1200"/>
              </a:spcBef>
              <a:spcAft>
                <a:spcPts val="0"/>
              </a:spcAft>
              <a:buNone/>
            </a:pPr>
            <a:r>
              <a:rPr lang="en"/>
              <a:t>Consistently display your coding practice and school assignments on Github.</a:t>
            </a:r>
            <a:endParaRPr/>
          </a:p>
          <a:p>
            <a:pPr indent="0" lvl="0" marL="0" rtl="0" algn="l">
              <a:spcBef>
                <a:spcPts val="1200"/>
              </a:spcBef>
              <a:spcAft>
                <a:spcPts val="0"/>
              </a:spcAft>
              <a:buNone/>
            </a:pPr>
            <a:r>
              <a:rPr lang="en"/>
              <a:t>Create a resume and get peer / professional feedback. ASU has a career center.</a:t>
            </a:r>
            <a:endParaRPr/>
          </a:p>
          <a:p>
            <a:pPr indent="0" lvl="0" marL="0" rtl="0" algn="l">
              <a:spcBef>
                <a:spcPts val="1200"/>
              </a:spcBef>
              <a:spcAft>
                <a:spcPts val="1200"/>
              </a:spcAft>
              <a:buNone/>
            </a:pPr>
            <a:r>
              <a:rPr lang="en"/>
              <a:t>Apply for Internships / </a:t>
            </a:r>
            <a:r>
              <a:rPr lang="en"/>
              <a:t>Full Time</a:t>
            </a:r>
            <a:r>
              <a:rPr lang="en"/>
              <a:t> positions. ALOT. Not </a:t>
            </a:r>
            <a:r>
              <a:rPr lang="en"/>
              <a:t>just</a:t>
            </a:r>
            <a:r>
              <a:rPr lang="en"/>
              <a:t> 1 or 5.</a:t>
            </a:r>
            <a:br>
              <a:rPr lang="en"/>
            </a:br>
            <a:br>
              <a:rPr lang="en"/>
            </a:b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650850" y="176625"/>
            <a:ext cx="7842300" cy="149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Any Questions?</a:t>
            </a:r>
            <a:endParaRPr/>
          </a:p>
        </p:txBody>
      </p:sp>
      <p:sp>
        <p:nvSpPr>
          <p:cNvPr id="281" name="Google Shape;281;p44"/>
          <p:cNvSpPr txBox="1"/>
          <p:nvPr/>
        </p:nvSpPr>
        <p:spPr>
          <a:xfrm>
            <a:off x="2915300" y="638025"/>
            <a:ext cx="38772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282" name="Google Shape;282;p44"/>
          <p:cNvPicPr preferRelativeResize="0"/>
          <p:nvPr/>
        </p:nvPicPr>
        <p:blipFill>
          <a:blip r:embed="rId3">
            <a:alphaModFix/>
          </a:blip>
          <a:stretch>
            <a:fillRect/>
          </a:stretch>
        </p:blipFill>
        <p:spPr>
          <a:xfrm>
            <a:off x="77202" y="1963175"/>
            <a:ext cx="3718926" cy="3072349"/>
          </a:xfrm>
          <a:prstGeom prst="rect">
            <a:avLst/>
          </a:prstGeom>
          <a:noFill/>
          <a:ln>
            <a:noFill/>
          </a:ln>
        </p:spPr>
      </p:pic>
      <p:sp>
        <p:nvSpPr>
          <p:cNvPr id="283" name="Google Shape;283;p44"/>
          <p:cNvSpPr txBox="1"/>
          <p:nvPr/>
        </p:nvSpPr>
        <p:spPr>
          <a:xfrm>
            <a:off x="785275" y="1541075"/>
            <a:ext cx="33177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https://www.linkedin.com/in/mitchelcarson/</a:t>
            </a:r>
            <a:endParaRPr sz="1200">
              <a:solidFill>
                <a:schemeClr val="dk1"/>
              </a:solidFill>
              <a:latin typeface="Roboto"/>
              <a:ea typeface="Roboto"/>
              <a:cs typeface="Roboto"/>
              <a:sym typeface="Roboto"/>
            </a:endParaRPr>
          </a:p>
        </p:txBody>
      </p:sp>
      <p:pic>
        <p:nvPicPr>
          <p:cNvPr id="284" name="Google Shape;284;p44"/>
          <p:cNvPicPr preferRelativeResize="0"/>
          <p:nvPr/>
        </p:nvPicPr>
        <p:blipFill>
          <a:blip r:embed="rId4">
            <a:alphaModFix/>
          </a:blip>
          <a:stretch>
            <a:fillRect/>
          </a:stretch>
        </p:blipFill>
        <p:spPr>
          <a:xfrm>
            <a:off x="3948528" y="2066675"/>
            <a:ext cx="5043072" cy="2659432"/>
          </a:xfrm>
          <a:prstGeom prst="rect">
            <a:avLst/>
          </a:prstGeom>
          <a:noFill/>
          <a:ln>
            <a:noFill/>
          </a:ln>
        </p:spPr>
      </p:pic>
      <p:sp>
        <p:nvSpPr>
          <p:cNvPr id="285" name="Google Shape;285;p44"/>
          <p:cNvSpPr txBox="1"/>
          <p:nvPr/>
        </p:nvSpPr>
        <p:spPr>
          <a:xfrm>
            <a:off x="4102975" y="1614725"/>
            <a:ext cx="37188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https://github.com/Mitchel34</a:t>
            </a:r>
            <a:endParaRPr>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descr="Young child with a telescope." id="290" name="Google Shape;290;p45"/>
          <p:cNvPicPr preferRelativeResize="0"/>
          <p:nvPr>
            <p:ph idx="2" type="pic"/>
          </p:nvPr>
        </p:nvPicPr>
        <p:blipFill rotWithShape="1">
          <a:blip r:embed="rId3">
            <a:alphaModFix/>
          </a:blip>
          <a:srcRect b="0" l="16745" r="16752" t="0"/>
          <a:stretch/>
        </p:blipFill>
        <p:spPr>
          <a:xfrm>
            <a:off x="3539925" y="243425"/>
            <a:ext cx="1696800" cy="1696800"/>
          </a:xfrm>
          <a:prstGeom prst="ellipse">
            <a:avLst/>
          </a:prstGeom>
        </p:spPr>
      </p:pic>
      <p:pic>
        <p:nvPicPr>
          <p:cNvPr descr="Child with virtual reality goggles on observing the planets." id="291" name="Google Shape;291;p45"/>
          <p:cNvPicPr preferRelativeResize="0"/>
          <p:nvPr>
            <p:ph idx="3" type="pic"/>
          </p:nvPr>
        </p:nvPicPr>
        <p:blipFill rotWithShape="1">
          <a:blip r:embed="rId4">
            <a:alphaModFix/>
          </a:blip>
          <a:srcRect b="0" l="16013" r="16019" t="0"/>
          <a:stretch/>
        </p:blipFill>
        <p:spPr>
          <a:xfrm>
            <a:off x="6620900" y="1364900"/>
            <a:ext cx="2147400" cy="2147400"/>
          </a:xfrm>
          <a:prstGeom prst="ellipse">
            <a:avLst/>
          </a:prstGeom>
        </p:spPr>
      </p:pic>
      <p:pic>
        <p:nvPicPr>
          <p:cNvPr descr="Children making globes with paper and paint." id="292" name="Google Shape;292;p45"/>
          <p:cNvPicPr preferRelativeResize="0"/>
          <p:nvPr>
            <p:ph idx="4" type="pic"/>
          </p:nvPr>
        </p:nvPicPr>
        <p:blipFill rotWithShape="1">
          <a:blip r:embed="rId5">
            <a:alphaModFix/>
          </a:blip>
          <a:srcRect b="0" l="16675" r="16675" t="0"/>
          <a:stretch/>
        </p:blipFill>
        <p:spPr>
          <a:xfrm>
            <a:off x="264725" y="1831950"/>
            <a:ext cx="2789700" cy="2789700"/>
          </a:xfrm>
          <a:prstGeom prst="ellipse">
            <a:avLst/>
          </a:prstGeom>
        </p:spPr>
      </p:pic>
      <p:pic>
        <p:nvPicPr>
          <p:cNvPr descr="Children hiking in the woods." id="293" name="Google Shape;293;p45"/>
          <p:cNvPicPr preferRelativeResize="0"/>
          <p:nvPr>
            <p:ph idx="5" type="pic"/>
          </p:nvPr>
        </p:nvPicPr>
        <p:blipFill rotWithShape="1">
          <a:blip r:embed="rId6">
            <a:alphaModFix/>
          </a:blip>
          <a:srcRect b="2479" l="0" r="0" t="30871"/>
          <a:stretch/>
        </p:blipFill>
        <p:spPr>
          <a:xfrm>
            <a:off x="3404025" y="3975500"/>
            <a:ext cx="2147400" cy="2147400"/>
          </a:xfrm>
          <a:prstGeom prst="ellipse">
            <a:avLst/>
          </a:prstGeom>
        </p:spPr>
      </p:pic>
      <p:sp>
        <p:nvSpPr>
          <p:cNvPr id="294" name="Google Shape;294;p45"/>
          <p:cNvSpPr txBox="1"/>
          <p:nvPr>
            <p:ph idx="4294967295" type="ctrTitle"/>
          </p:nvPr>
        </p:nvSpPr>
        <p:spPr>
          <a:xfrm rot="-1072035">
            <a:off x="30" y="204387"/>
            <a:ext cx="2537378" cy="1391312"/>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990"/>
              <a:buNone/>
            </a:pPr>
            <a:r>
              <a:rPr lang="en">
                <a:solidFill>
                  <a:schemeClr val="lt1"/>
                </a:solidFill>
              </a:rPr>
              <a:t>Let’s </a:t>
            </a:r>
            <a:endParaRPr>
              <a:solidFill>
                <a:schemeClr val="lt1"/>
              </a:solidFill>
            </a:endParaRPr>
          </a:p>
        </p:txBody>
      </p:sp>
      <p:sp>
        <p:nvSpPr>
          <p:cNvPr id="295" name="Google Shape;295;p45"/>
          <p:cNvSpPr/>
          <p:nvPr/>
        </p:nvSpPr>
        <p:spPr>
          <a:xfrm>
            <a:off x="2263125" y="1237400"/>
            <a:ext cx="553200" cy="553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2"/>
              </a:solidFill>
              <a:latin typeface="Roboto Serif Medium"/>
              <a:ea typeface="Roboto Serif Medium"/>
              <a:cs typeface="Roboto Serif Medium"/>
              <a:sym typeface="Roboto Serif Medium"/>
            </a:endParaRPr>
          </a:p>
        </p:txBody>
      </p:sp>
      <p:sp>
        <p:nvSpPr>
          <p:cNvPr id="296" name="Google Shape;296;p45"/>
          <p:cNvSpPr/>
          <p:nvPr/>
        </p:nvSpPr>
        <p:spPr>
          <a:xfrm>
            <a:off x="-565297" y="-905327"/>
            <a:ext cx="1292400" cy="1292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297" name="Google Shape;297;p45"/>
          <p:cNvSpPr/>
          <p:nvPr/>
        </p:nvSpPr>
        <p:spPr>
          <a:xfrm rot="-476826">
            <a:off x="2722749" y="165913"/>
            <a:ext cx="544631" cy="517648"/>
          </a:xfrm>
          <a:prstGeom prst="star5">
            <a:avLst>
              <a:gd fmla="val 19098" name="adj"/>
              <a:gd fmla="val 105146" name="hf"/>
              <a:gd fmla="val 110557" name="vf"/>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98" name="Google Shape;298;p45"/>
          <p:cNvSpPr txBox="1"/>
          <p:nvPr/>
        </p:nvSpPr>
        <p:spPr>
          <a:xfrm rot="-476655">
            <a:off x="2857908" y="1846758"/>
            <a:ext cx="2537452" cy="1390957"/>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5400">
                <a:solidFill>
                  <a:schemeClr val="lt1"/>
                </a:solidFill>
                <a:latin typeface="Roboto Serif"/>
                <a:ea typeface="Roboto Serif"/>
                <a:cs typeface="Roboto Serif"/>
                <a:sym typeface="Roboto Serif"/>
              </a:rPr>
              <a:t>Get</a:t>
            </a:r>
            <a:endParaRPr b="1" sz="5400">
              <a:solidFill>
                <a:schemeClr val="lt1"/>
              </a:solidFill>
              <a:latin typeface="Roboto Serif"/>
              <a:ea typeface="Roboto Serif"/>
              <a:cs typeface="Roboto Serif"/>
              <a:sym typeface="Roboto Serif"/>
            </a:endParaRPr>
          </a:p>
        </p:txBody>
      </p:sp>
      <p:sp>
        <p:nvSpPr>
          <p:cNvPr id="299" name="Google Shape;299;p45"/>
          <p:cNvSpPr txBox="1"/>
          <p:nvPr/>
        </p:nvSpPr>
        <p:spPr>
          <a:xfrm rot="951868">
            <a:off x="4526272" y="3249963"/>
            <a:ext cx="4201012" cy="1391024"/>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5400">
                <a:solidFill>
                  <a:schemeClr val="lt1"/>
                </a:solidFill>
                <a:latin typeface="Roboto Serif"/>
                <a:ea typeface="Roboto Serif"/>
                <a:cs typeface="Roboto Serif"/>
                <a:sym typeface="Roboto Serif"/>
              </a:rPr>
              <a:t>Employed!</a:t>
            </a:r>
            <a:endParaRPr b="1" sz="5400">
              <a:solidFill>
                <a:schemeClr val="lt1"/>
              </a:solidFill>
              <a:latin typeface="Roboto Serif"/>
              <a:ea typeface="Roboto Serif"/>
              <a:cs typeface="Roboto Serif"/>
              <a:sym typeface="Roboto Serif"/>
            </a:endParaRPr>
          </a:p>
        </p:txBody>
      </p:sp>
      <p:sp>
        <p:nvSpPr>
          <p:cNvPr id="300" name="Google Shape;300;p45"/>
          <p:cNvSpPr/>
          <p:nvPr/>
        </p:nvSpPr>
        <p:spPr>
          <a:xfrm>
            <a:off x="5673903" y="253773"/>
            <a:ext cx="1292400" cy="1292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301" name="Google Shape;301;p45"/>
          <p:cNvSpPr/>
          <p:nvPr/>
        </p:nvSpPr>
        <p:spPr>
          <a:xfrm>
            <a:off x="3539914" y="3104724"/>
            <a:ext cx="758400" cy="758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302" name="Google Shape;302;p45"/>
          <p:cNvSpPr/>
          <p:nvPr/>
        </p:nvSpPr>
        <p:spPr>
          <a:xfrm>
            <a:off x="162251" y="1678075"/>
            <a:ext cx="358200" cy="358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303" name="Google Shape;303;p45"/>
          <p:cNvSpPr/>
          <p:nvPr/>
        </p:nvSpPr>
        <p:spPr>
          <a:xfrm>
            <a:off x="8719651" y="-316601"/>
            <a:ext cx="758400" cy="758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304" name="Google Shape;304;p45"/>
          <p:cNvSpPr/>
          <p:nvPr/>
        </p:nvSpPr>
        <p:spPr>
          <a:xfrm>
            <a:off x="7533676" y="245625"/>
            <a:ext cx="358200" cy="358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305" name="Google Shape;305;p45"/>
          <p:cNvSpPr/>
          <p:nvPr/>
        </p:nvSpPr>
        <p:spPr>
          <a:xfrm rot="881429">
            <a:off x="5433220" y="1951339"/>
            <a:ext cx="758289" cy="720817"/>
          </a:xfrm>
          <a:prstGeom prst="star5">
            <a:avLst>
              <a:gd fmla="val 19098" name="adj"/>
              <a:gd fmla="val 105146" name="hf"/>
              <a:gd fmla="val 110557" name="vf"/>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45"/>
          <p:cNvSpPr/>
          <p:nvPr/>
        </p:nvSpPr>
        <p:spPr>
          <a:xfrm rot="-476826">
            <a:off x="8259649" y="753901"/>
            <a:ext cx="544631" cy="517648"/>
          </a:xfrm>
          <a:prstGeom prst="star5">
            <a:avLst>
              <a:gd fmla="val 19098" name="adj"/>
              <a:gd fmla="val 105146" name="hf"/>
              <a:gd fmla="val 110557" name="vf"/>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307" name="Google Shape;307;p45"/>
          <p:cNvSpPr/>
          <p:nvPr/>
        </p:nvSpPr>
        <p:spPr>
          <a:xfrm rot="881429">
            <a:off x="1978920" y="4631764"/>
            <a:ext cx="758289" cy="720817"/>
          </a:xfrm>
          <a:prstGeom prst="star5">
            <a:avLst>
              <a:gd fmla="val 19098" name="adj"/>
              <a:gd fmla="val 105146" name="hf"/>
              <a:gd fmla="val 110557" name="vf"/>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308" name="Google Shape;308;p45"/>
          <p:cNvSpPr/>
          <p:nvPr/>
        </p:nvSpPr>
        <p:spPr>
          <a:xfrm rot="-476826">
            <a:off x="69024" y="4195613"/>
            <a:ext cx="544631" cy="517648"/>
          </a:xfrm>
          <a:prstGeom prst="star5">
            <a:avLst>
              <a:gd fmla="val 19098" name="adj"/>
              <a:gd fmla="val 105146" name="hf"/>
              <a:gd fmla="val 110557" name="vf"/>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309" name="Google Shape;309;p45"/>
          <p:cNvSpPr/>
          <p:nvPr/>
        </p:nvSpPr>
        <p:spPr>
          <a:xfrm>
            <a:off x="758850" y="4941075"/>
            <a:ext cx="553200" cy="553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310" name="Google Shape;310;p45"/>
          <p:cNvSpPr/>
          <p:nvPr/>
        </p:nvSpPr>
        <p:spPr>
          <a:xfrm>
            <a:off x="8607878" y="4160423"/>
            <a:ext cx="1292400" cy="1292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311" name="Google Shape;311;p45"/>
          <p:cNvSpPr/>
          <p:nvPr/>
        </p:nvSpPr>
        <p:spPr>
          <a:xfrm rot="-1015764">
            <a:off x="5993522" y="4327822"/>
            <a:ext cx="758260" cy="720875"/>
          </a:xfrm>
          <a:prstGeom prst="star5">
            <a:avLst>
              <a:gd fmla="val 19098" name="adj"/>
              <a:gd fmla="val 105146" name="hf"/>
              <a:gd fmla="val 110557" name="vf"/>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312" name="Google Shape;312;p45"/>
          <p:cNvSpPr/>
          <p:nvPr/>
        </p:nvSpPr>
        <p:spPr>
          <a:xfrm>
            <a:off x="5354126" y="-227475"/>
            <a:ext cx="358200" cy="358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313" name="Google Shape;313;p45"/>
          <p:cNvSpPr/>
          <p:nvPr/>
        </p:nvSpPr>
        <p:spPr>
          <a:xfrm>
            <a:off x="7270800" y="4941075"/>
            <a:ext cx="553200" cy="553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600">
              <a:solidFill>
                <a:schemeClr val="lt1"/>
              </a:solidFill>
              <a:latin typeface="Roboto Serif Medium"/>
              <a:ea typeface="Roboto Serif Medium"/>
              <a:cs typeface="Roboto Serif Medium"/>
              <a:sym typeface="Roboto Serif Medium"/>
            </a:endParaRPr>
          </a:p>
        </p:txBody>
      </p:sp>
      <p:sp>
        <p:nvSpPr>
          <p:cNvPr id="314" name="Google Shape;314;p45"/>
          <p:cNvSpPr/>
          <p:nvPr/>
        </p:nvSpPr>
        <p:spPr>
          <a:xfrm rot="-477827">
            <a:off x="8864993" y="3135011"/>
            <a:ext cx="467711" cy="444335"/>
          </a:xfrm>
          <a:prstGeom prst="star5">
            <a:avLst>
              <a:gd fmla="val 19098" name="adj"/>
              <a:gd fmla="val 105146" name="hf"/>
              <a:gd fmla="val 110557" name="vf"/>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755425" y="197075"/>
            <a:ext cx="7669200" cy="45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Where Do You Want to Live / Work as a Software Engineer?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6"/>
          <p:cNvPicPr preferRelativeResize="0"/>
          <p:nvPr/>
        </p:nvPicPr>
        <p:blipFill>
          <a:blip r:embed="rId3">
            <a:alphaModFix/>
          </a:blip>
          <a:stretch>
            <a:fillRect/>
          </a:stretch>
        </p:blipFill>
        <p:spPr>
          <a:xfrm>
            <a:off x="0" y="1922260"/>
            <a:ext cx="1790025" cy="1673789"/>
          </a:xfrm>
          <a:prstGeom prst="rect">
            <a:avLst/>
          </a:prstGeom>
          <a:noFill/>
          <a:ln>
            <a:noFill/>
          </a:ln>
        </p:spPr>
      </p:pic>
      <p:sp>
        <p:nvSpPr>
          <p:cNvPr id="226" name="Google Shape;226;p36"/>
          <p:cNvSpPr txBox="1"/>
          <p:nvPr>
            <p:ph idx="2" type="body"/>
          </p:nvPr>
        </p:nvSpPr>
        <p:spPr>
          <a:xfrm>
            <a:off x="2052800" y="656900"/>
            <a:ext cx="5091000" cy="4204500"/>
          </a:xfrm>
          <a:prstGeom prst="rect">
            <a:avLst/>
          </a:prstGeom>
        </p:spPr>
        <p:txBody>
          <a:bodyPr anchorCtr="0" anchor="t" bIns="91425" lIns="91425" spcFirstLastPara="1" rIns="91425" wrap="square" tIns="91425">
            <a:normAutofit fontScale="92500" lnSpcReduction="20000"/>
          </a:bodyPr>
          <a:lstStyle/>
          <a:p>
            <a:pPr indent="-310832" lvl="0" marL="457200" rtl="0" algn="l">
              <a:lnSpc>
                <a:spcPct val="100000"/>
              </a:lnSpc>
              <a:spcBef>
                <a:spcPts val="0"/>
              </a:spcBef>
              <a:spcAft>
                <a:spcPts val="0"/>
              </a:spcAft>
              <a:buSzPct val="100000"/>
              <a:buFont typeface="Roboto"/>
              <a:buChar char="●"/>
            </a:pPr>
            <a:r>
              <a:rPr lang="en" sz="1400"/>
              <a:t>Explore the U.S. Software Developer Salaries Dataset</a:t>
            </a:r>
            <a:endParaRPr sz="1400"/>
          </a:p>
          <a:p>
            <a:pPr indent="0" lvl="0" marL="457200" rtl="0" algn="l">
              <a:lnSpc>
                <a:spcPct val="100000"/>
              </a:lnSpc>
              <a:spcBef>
                <a:spcPts val="1200"/>
              </a:spcBef>
              <a:spcAft>
                <a:spcPts val="0"/>
              </a:spcAft>
              <a:buSzPct val="43214"/>
              <a:buNone/>
            </a:pPr>
            <a:r>
              <a:t/>
            </a:r>
            <a:endParaRPr sz="1400"/>
          </a:p>
          <a:p>
            <a:pPr indent="-310832" lvl="0" marL="457200" rtl="0" algn="l">
              <a:lnSpc>
                <a:spcPct val="100000"/>
              </a:lnSpc>
              <a:spcBef>
                <a:spcPts val="1200"/>
              </a:spcBef>
              <a:spcAft>
                <a:spcPts val="0"/>
              </a:spcAft>
              <a:buSzPct val="100000"/>
              <a:buFont typeface="Roboto"/>
              <a:buChar char="●"/>
            </a:pPr>
            <a:r>
              <a:rPr lang="en" sz="1400"/>
              <a:t>“How do software engineering salaries and job concentrations relate to housing affordability in US cities?”</a:t>
            </a:r>
            <a:endParaRPr sz="1400"/>
          </a:p>
          <a:p>
            <a:pPr indent="0" lvl="0" marL="457200" rtl="0" algn="l">
              <a:lnSpc>
                <a:spcPct val="100000"/>
              </a:lnSpc>
              <a:spcBef>
                <a:spcPts val="1200"/>
              </a:spcBef>
              <a:spcAft>
                <a:spcPts val="0"/>
              </a:spcAft>
              <a:buSzPct val="43214"/>
              <a:buNone/>
            </a:pPr>
            <a:r>
              <a:t/>
            </a:r>
            <a:endParaRPr sz="1400"/>
          </a:p>
          <a:p>
            <a:pPr indent="-310832" lvl="0" marL="457200" rtl="0" algn="l">
              <a:lnSpc>
                <a:spcPct val="100000"/>
              </a:lnSpc>
              <a:spcBef>
                <a:spcPts val="1200"/>
              </a:spcBef>
              <a:spcAft>
                <a:spcPts val="0"/>
              </a:spcAft>
              <a:buSzPct val="100000"/>
              <a:buFont typeface="Roboto"/>
              <a:buChar char="●"/>
            </a:pPr>
            <a:r>
              <a:rPr lang="en" sz="1400"/>
              <a:t>How does home buying power vary across US cities, and what factors (salary levels, housing costs, and job density) are most influential in shaping this metric?</a:t>
            </a:r>
            <a:endParaRPr sz="1400"/>
          </a:p>
          <a:p>
            <a:pPr indent="0" lvl="0" marL="457200" rtl="0" algn="l">
              <a:lnSpc>
                <a:spcPct val="100000"/>
              </a:lnSpc>
              <a:spcBef>
                <a:spcPts val="1200"/>
              </a:spcBef>
              <a:spcAft>
                <a:spcPts val="0"/>
              </a:spcAft>
              <a:buSzPct val="43214"/>
              <a:buNone/>
            </a:pPr>
            <a:r>
              <a:t/>
            </a:r>
            <a:endParaRPr sz="1400"/>
          </a:p>
          <a:p>
            <a:pPr indent="-310832" lvl="0" marL="457200" rtl="0" algn="l">
              <a:lnSpc>
                <a:spcPct val="100000"/>
              </a:lnSpc>
              <a:spcBef>
                <a:spcPts val="1200"/>
              </a:spcBef>
              <a:spcAft>
                <a:spcPts val="0"/>
              </a:spcAft>
              <a:buSzPct val="100000"/>
              <a:buChar char="●"/>
            </a:pPr>
            <a:r>
              <a:rPr lang="en" sz="1400"/>
              <a:t>How do rental costs compare to median home prices in cities with high concentrations of software jobs, and what does this suggest about the trade-offs between renting and buying for software engineers?</a:t>
            </a:r>
            <a:endParaRPr sz="1400"/>
          </a:p>
          <a:p>
            <a:pPr indent="0" lvl="0" marL="457200" rtl="0" algn="l">
              <a:lnSpc>
                <a:spcPct val="100000"/>
              </a:lnSpc>
              <a:spcBef>
                <a:spcPts val="1200"/>
              </a:spcBef>
              <a:spcAft>
                <a:spcPts val="0"/>
              </a:spcAft>
              <a:buSzPct val="43214"/>
              <a:buNone/>
            </a:pPr>
            <a:r>
              <a:t/>
            </a:r>
            <a:endParaRPr sz="1400"/>
          </a:p>
          <a:p>
            <a:pPr indent="-310832" lvl="0" marL="457200" rtl="0" algn="l">
              <a:lnSpc>
                <a:spcPct val="100000"/>
              </a:lnSpc>
              <a:spcBef>
                <a:spcPts val="1200"/>
              </a:spcBef>
              <a:spcAft>
                <a:spcPts val="0"/>
              </a:spcAft>
              <a:buSzPct val="100000"/>
              <a:buFont typeface="Roboto"/>
              <a:buChar char="●"/>
            </a:pPr>
            <a:r>
              <a:rPr lang="en" sz="1400"/>
              <a:t>“Which US cities offer the best value for software engineers when considering salary, housing costs, and rental expenses?”</a:t>
            </a:r>
            <a:endParaRPr sz="1400"/>
          </a:p>
        </p:txBody>
      </p:sp>
      <p:sp>
        <p:nvSpPr>
          <p:cNvPr id="227" name="Google Shape;227;p36"/>
          <p:cNvSpPr txBox="1"/>
          <p:nvPr>
            <p:ph idx="1" type="subTitle"/>
          </p:nvPr>
        </p:nvSpPr>
        <p:spPr>
          <a:xfrm>
            <a:off x="1032600" y="0"/>
            <a:ext cx="7078800" cy="752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Today’s Agenda</a:t>
            </a:r>
            <a:endParaRPr/>
          </a:p>
        </p:txBody>
      </p:sp>
      <p:sp>
        <p:nvSpPr>
          <p:cNvPr id="228" name="Google Shape;228;p36"/>
          <p:cNvSpPr txBox="1"/>
          <p:nvPr/>
        </p:nvSpPr>
        <p:spPr>
          <a:xfrm>
            <a:off x="7505050" y="1724350"/>
            <a:ext cx="16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229" name="Google Shape;229;p36"/>
          <p:cNvPicPr preferRelativeResize="0"/>
          <p:nvPr/>
        </p:nvPicPr>
        <p:blipFill>
          <a:blip r:embed="rId4">
            <a:alphaModFix/>
          </a:blip>
          <a:stretch>
            <a:fillRect/>
          </a:stretch>
        </p:blipFill>
        <p:spPr>
          <a:xfrm>
            <a:off x="7505050" y="1538325"/>
            <a:ext cx="1639200" cy="2549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idx="2" type="subTitle"/>
          </p:nvPr>
        </p:nvSpPr>
        <p:spPr>
          <a:xfrm>
            <a:off x="1032600" y="0"/>
            <a:ext cx="7078800" cy="752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2900"/>
              <a:t>The Dataset</a:t>
            </a:r>
            <a:endParaRPr sz="2900"/>
          </a:p>
        </p:txBody>
      </p:sp>
      <p:sp>
        <p:nvSpPr>
          <p:cNvPr id="235" name="Google Shape;235;p37"/>
          <p:cNvSpPr txBox="1"/>
          <p:nvPr/>
        </p:nvSpPr>
        <p:spPr>
          <a:xfrm>
            <a:off x="952500" y="1724325"/>
            <a:ext cx="2282700" cy="2627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lt2"/>
              </a:buClr>
              <a:buSzPts val="1100"/>
              <a:buFont typeface="Arial"/>
              <a:buNone/>
            </a:pPr>
            <a:r>
              <a:rPr lang="en" sz="1700">
                <a:solidFill>
                  <a:schemeClr val="dk1"/>
                </a:solidFill>
                <a:latin typeface="Roboto Medium"/>
                <a:ea typeface="Roboto Medium"/>
                <a:cs typeface="Roboto Medium"/>
                <a:sym typeface="Roboto Medium"/>
              </a:rPr>
              <a:t>U.S. Software Developer Salaries</a:t>
            </a:r>
            <a:endParaRPr sz="1700">
              <a:solidFill>
                <a:schemeClr val="dk1"/>
              </a:solidFill>
              <a:latin typeface="Roboto Medium"/>
              <a:ea typeface="Roboto Medium"/>
              <a:cs typeface="Roboto Medium"/>
              <a:sym typeface="Roboto Medium"/>
            </a:endParaRPr>
          </a:p>
          <a:p>
            <a:pPr indent="0" lvl="0" marL="0" rtl="0" algn="l">
              <a:lnSpc>
                <a:spcPct val="115000"/>
              </a:lnSpc>
              <a:spcBef>
                <a:spcPts val="1200"/>
              </a:spcBef>
              <a:spcAft>
                <a:spcPts val="0"/>
              </a:spcAft>
              <a:buClr>
                <a:schemeClr val="lt2"/>
              </a:buClr>
              <a:buSzPts val="1100"/>
              <a:buFont typeface="Arial"/>
              <a:buNone/>
            </a:pPr>
            <a:r>
              <a:rPr lang="en" sz="1700">
                <a:solidFill>
                  <a:schemeClr val="dk1"/>
                </a:solidFill>
                <a:latin typeface="Roboto Medium"/>
                <a:ea typeface="Roboto Medium"/>
                <a:cs typeface="Roboto Medium"/>
                <a:sym typeface="Roboto Medium"/>
              </a:rPr>
              <a:t>Analyzing Regional Variations </a:t>
            </a:r>
            <a:endParaRPr sz="1700">
              <a:solidFill>
                <a:schemeClr val="dk1"/>
              </a:solidFill>
              <a:latin typeface="Roboto Medium"/>
              <a:ea typeface="Roboto Medium"/>
              <a:cs typeface="Roboto Medium"/>
              <a:sym typeface="Roboto Medium"/>
            </a:endParaRPr>
          </a:p>
          <a:p>
            <a:pPr indent="0" lvl="0" marL="0" rtl="0" algn="l">
              <a:lnSpc>
                <a:spcPct val="115000"/>
              </a:lnSpc>
              <a:spcBef>
                <a:spcPts val="1200"/>
              </a:spcBef>
              <a:spcAft>
                <a:spcPts val="1200"/>
              </a:spcAft>
              <a:buClr>
                <a:schemeClr val="lt2"/>
              </a:buClr>
              <a:buSzPts val="1100"/>
              <a:buFont typeface="Arial"/>
              <a:buNone/>
            </a:pPr>
            <a:r>
              <a:rPr lang="en" sz="1700">
                <a:solidFill>
                  <a:schemeClr val="dk1"/>
                </a:solidFill>
                <a:latin typeface="Roboto Medium"/>
                <a:ea typeface="Roboto Medium"/>
                <a:cs typeface="Roboto Medium"/>
                <a:sym typeface="Roboto Medium"/>
              </a:rPr>
              <a:t>By Bruno Bonfrisco, Franco Seveso</a:t>
            </a:r>
            <a:endParaRPr sz="1200">
              <a:solidFill>
                <a:schemeClr val="dk1"/>
              </a:solidFill>
              <a:latin typeface="Roboto"/>
              <a:ea typeface="Roboto"/>
              <a:cs typeface="Roboto"/>
              <a:sym typeface="Roboto"/>
            </a:endParaRPr>
          </a:p>
        </p:txBody>
      </p:sp>
      <p:sp>
        <p:nvSpPr>
          <p:cNvPr id="236" name="Google Shape;236;p37"/>
          <p:cNvSpPr txBox="1"/>
          <p:nvPr/>
        </p:nvSpPr>
        <p:spPr>
          <a:xfrm>
            <a:off x="3842850" y="624050"/>
            <a:ext cx="5301300" cy="44505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3C4043"/>
              </a:buClr>
              <a:buSzPts val="1350"/>
              <a:buFont typeface="Roboto Serif"/>
              <a:buChar char="●"/>
            </a:pPr>
            <a:r>
              <a:rPr lang="en" sz="1350">
                <a:solidFill>
                  <a:srgbClr val="3C4043"/>
                </a:solidFill>
                <a:highlight>
                  <a:schemeClr val="lt1"/>
                </a:highlight>
                <a:latin typeface="Roboto Serif"/>
                <a:ea typeface="Roboto Serif"/>
                <a:cs typeface="Roboto Serif"/>
                <a:sym typeface="Roboto Serif"/>
              </a:rPr>
              <a:t>This dataset provides an extensive look into the financial health of software developers in major cities and metropolitan areas around the United States. </a:t>
            </a:r>
            <a:endParaRPr sz="1350">
              <a:solidFill>
                <a:srgbClr val="3C4043"/>
              </a:solidFill>
              <a:highlight>
                <a:schemeClr val="lt1"/>
              </a:highlight>
              <a:latin typeface="Roboto Serif"/>
              <a:ea typeface="Roboto Serif"/>
              <a:cs typeface="Roboto Serif"/>
              <a:sym typeface="Roboto Serif"/>
            </a:endParaRPr>
          </a:p>
          <a:p>
            <a:pPr indent="-314325" lvl="0" marL="457200" rtl="0" algn="l">
              <a:lnSpc>
                <a:spcPct val="115000"/>
              </a:lnSpc>
              <a:spcBef>
                <a:spcPts val="0"/>
              </a:spcBef>
              <a:spcAft>
                <a:spcPts val="0"/>
              </a:spcAft>
              <a:buClr>
                <a:srgbClr val="3C4043"/>
              </a:buClr>
              <a:buSzPts val="1350"/>
              <a:buFont typeface="Roboto Serif"/>
              <a:buChar char="●"/>
            </a:pPr>
            <a:r>
              <a:rPr lang="en" sz="1350">
                <a:solidFill>
                  <a:srgbClr val="3C4043"/>
                </a:solidFill>
                <a:highlight>
                  <a:schemeClr val="lt1"/>
                </a:highlight>
                <a:latin typeface="Roboto Serif"/>
                <a:ea typeface="Roboto Serif"/>
                <a:cs typeface="Roboto Serif"/>
                <a:sym typeface="Roboto Serif"/>
              </a:rPr>
              <a:t>We explore disparities between states and cities in terms of mean software developer salaries, median home prices, cost of living avgs, rent avgs, cost of living plus rent avgs and local purchasing power averages. </a:t>
            </a:r>
            <a:endParaRPr sz="1350">
              <a:solidFill>
                <a:srgbClr val="3C4043"/>
              </a:solidFill>
              <a:highlight>
                <a:schemeClr val="lt1"/>
              </a:highlight>
              <a:latin typeface="Roboto Serif"/>
              <a:ea typeface="Roboto Serif"/>
              <a:cs typeface="Roboto Serif"/>
              <a:sym typeface="Roboto Serif"/>
            </a:endParaRPr>
          </a:p>
          <a:p>
            <a:pPr indent="-314325" lvl="0" marL="457200" rtl="0" algn="l">
              <a:lnSpc>
                <a:spcPct val="115000"/>
              </a:lnSpc>
              <a:spcBef>
                <a:spcPts val="0"/>
              </a:spcBef>
              <a:spcAft>
                <a:spcPts val="0"/>
              </a:spcAft>
              <a:buClr>
                <a:srgbClr val="3C4043"/>
              </a:buClr>
              <a:buSzPts val="1350"/>
              <a:buFont typeface="Roboto Serif"/>
              <a:buChar char="●"/>
            </a:pPr>
            <a:r>
              <a:rPr lang="en" sz="1350">
                <a:solidFill>
                  <a:srgbClr val="3C4043"/>
                </a:solidFill>
                <a:highlight>
                  <a:schemeClr val="lt1"/>
                </a:highlight>
                <a:latin typeface="Roboto Serif"/>
                <a:ea typeface="Roboto Serif"/>
                <a:cs typeface="Roboto Serif"/>
                <a:sym typeface="Roboto Serif"/>
              </a:rPr>
              <a:t>Through this data set we can gain insights on how to better understand which areas are more financially viable than others when seeking employment within the software development field. </a:t>
            </a:r>
            <a:endParaRPr sz="1350">
              <a:solidFill>
                <a:srgbClr val="3C4043"/>
              </a:solidFill>
              <a:highlight>
                <a:schemeClr val="lt1"/>
              </a:highlight>
              <a:latin typeface="Roboto Serif"/>
              <a:ea typeface="Roboto Serif"/>
              <a:cs typeface="Roboto Serif"/>
              <a:sym typeface="Roboto Serif"/>
            </a:endParaRPr>
          </a:p>
          <a:p>
            <a:pPr indent="-314325" lvl="0" marL="457200" rtl="0" algn="l">
              <a:lnSpc>
                <a:spcPct val="115000"/>
              </a:lnSpc>
              <a:spcBef>
                <a:spcPts val="0"/>
              </a:spcBef>
              <a:spcAft>
                <a:spcPts val="0"/>
              </a:spcAft>
              <a:buClr>
                <a:srgbClr val="3C4043"/>
              </a:buClr>
              <a:buSzPts val="1350"/>
              <a:buFont typeface="Roboto Serif"/>
              <a:buChar char="●"/>
            </a:pPr>
            <a:r>
              <a:rPr lang="en" sz="1350">
                <a:solidFill>
                  <a:srgbClr val="3C4043"/>
                </a:solidFill>
                <a:highlight>
                  <a:schemeClr val="lt1"/>
                </a:highlight>
                <a:latin typeface="Roboto Serif"/>
                <a:ea typeface="Roboto Serif"/>
                <a:cs typeface="Roboto Serif"/>
                <a:sym typeface="Roboto Serif"/>
              </a:rPr>
              <a:t>Our data allows us to uncover patterns among certain geographic locations in order to identify other compelling financial opportunities that software developers may benefit from.</a:t>
            </a:r>
            <a:endParaRPr sz="1350">
              <a:solidFill>
                <a:srgbClr val="3C4043"/>
              </a:solidFill>
              <a:highlight>
                <a:schemeClr val="lt1"/>
              </a:highlight>
              <a:latin typeface="Roboto Serif"/>
              <a:ea typeface="Roboto Serif"/>
              <a:cs typeface="Roboto Serif"/>
              <a:sym typeface="Roboto Serif"/>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237" name="Google Shape;237;p37"/>
          <p:cNvSpPr txBox="1"/>
          <p:nvPr/>
        </p:nvSpPr>
        <p:spPr>
          <a:xfrm>
            <a:off x="0" y="4631125"/>
            <a:ext cx="41220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https://www.kaggle.com/datasets/thedevastator/u-s-software-developer-salaries</a:t>
            </a:r>
            <a:endParaRPr>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idx="1" type="subTitle"/>
          </p:nvPr>
        </p:nvSpPr>
        <p:spPr>
          <a:xfrm>
            <a:off x="654300" y="167550"/>
            <a:ext cx="7835400" cy="752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What are we looking at?</a:t>
            </a:r>
            <a:endParaRPr/>
          </a:p>
        </p:txBody>
      </p:sp>
      <p:pic>
        <p:nvPicPr>
          <p:cNvPr id="243" name="Google Shape;243;p38"/>
          <p:cNvPicPr preferRelativeResize="0"/>
          <p:nvPr/>
        </p:nvPicPr>
        <p:blipFill>
          <a:blip r:embed="rId3">
            <a:alphaModFix/>
          </a:blip>
          <a:stretch>
            <a:fillRect/>
          </a:stretch>
        </p:blipFill>
        <p:spPr>
          <a:xfrm>
            <a:off x="1166000" y="919650"/>
            <a:ext cx="6601801" cy="4223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idx="2" type="subTitle"/>
          </p:nvPr>
        </p:nvSpPr>
        <p:spPr>
          <a:xfrm>
            <a:off x="2121900" y="1023150"/>
            <a:ext cx="4900200" cy="3097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“How does home buying power vary across US cities, and what factors are most influential in shaping this metric?”</a:t>
            </a:r>
            <a:endParaRPr sz="1900"/>
          </a:p>
        </p:txBody>
      </p:sp>
      <p:pic>
        <p:nvPicPr>
          <p:cNvPr id="249" name="Google Shape;249;p39"/>
          <p:cNvPicPr preferRelativeResize="0"/>
          <p:nvPr/>
        </p:nvPicPr>
        <p:blipFill>
          <a:blip r:embed="rId3">
            <a:alphaModFix/>
          </a:blip>
          <a:stretch>
            <a:fillRect/>
          </a:stretch>
        </p:blipFill>
        <p:spPr>
          <a:xfrm>
            <a:off x="55300" y="2236275"/>
            <a:ext cx="1957849" cy="960450"/>
          </a:xfrm>
          <a:prstGeom prst="rect">
            <a:avLst/>
          </a:prstGeom>
          <a:noFill/>
          <a:ln>
            <a:noFill/>
          </a:ln>
        </p:spPr>
      </p:pic>
      <p:pic>
        <p:nvPicPr>
          <p:cNvPr id="250" name="Google Shape;250;p39"/>
          <p:cNvPicPr preferRelativeResize="0"/>
          <p:nvPr/>
        </p:nvPicPr>
        <p:blipFill>
          <a:blip r:embed="rId4">
            <a:alphaModFix/>
          </a:blip>
          <a:stretch>
            <a:fillRect/>
          </a:stretch>
        </p:blipFill>
        <p:spPr>
          <a:xfrm>
            <a:off x="7186148" y="2067787"/>
            <a:ext cx="1957851" cy="12974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0"/>
          <p:cNvPicPr preferRelativeResize="0"/>
          <p:nvPr/>
        </p:nvPicPr>
        <p:blipFill>
          <a:blip r:embed="rId3">
            <a:alphaModFix/>
          </a:blip>
          <a:stretch>
            <a:fillRect/>
          </a:stretch>
        </p:blipFill>
        <p:spPr>
          <a:xfrm>
            <a:off x="0" y="-5"/>
            <a:ext cx="9144000" cy="5056909"/>
          </a:xfrm>
          <a:prstGeom prst="rect">
            <a:avLst/>
          </a:prstGeom>
          <a:noFill/>
          <a:ln>
            <a:noFill/>
          </a:ln>
        </p:spPr>
      </p:pic>
      <p:sp>
        <p:nvSpPr>
          <p:cNvPr id="256" name="Google Shape;256;p40"/>
          <p:cNvSpPr txBox="1"/>
          <p:nvPr>
            <p:ph idx="1" type="subTitle"/>
          </p:nvPr>
        </p:nvSpPr>
        <p:spPr>
          <a:xfrm>
            <a:off x="1871875" y="1288050"/>
            <a:ext cx="5134800" cy="2567400"/>
          </a:xfrm>
          <a:prstGeom prst="rect">
            <a:avLst/>
          </a:prstGeom>
          <a:solidFill>
            <a:schemeClr val="lt1"/>
          </a:solidFill>
        </p:spPr>
        <p:txBody>
          <a:bodyPr anchorCtr="0" anchor="ctr" bIns="91425" lIns="91425" spcFirstLastPara="1" rIns="91425" wrap="square" tIns="91425">
            <a:normAutofit fontScale="77500" lnSpcReduction="20000"/>
          </a:bodyPr>
          <a:lstStyle/>
          <a:p>
            <a:pPr indent="0" lvl="0" marL="0" rtl="0" algn="ctr">
              <a:spcBef>
                <a:spcPts val="0"/>
              </a:spcBef>
              <a:spcAft>
                <a:spcPts val="1200"/>
              </a:spcAft>
              <a:buNone/>
            </a:pPr>
            <a:r>
              <a:rPr lang="en"/>
              <a:t>How do software engineering salaries and job concentrations relate to housing affordability in US cities?</a:t>
            </a:r>
            <a:endParaRPr/>
          </a:p>
        </p:txBody>
      </p:sp>
      <p:sp>
        <p:nvSpPr>
          <p:cNvPr id="257" name="Google Shape;257;p40"/>
          <p:cNvSpPr txBox="1"/>
          <p:nvPr/>
        </p:nvSpPr>
        <p:spPr>
          <a:xfrm>
            <a:off x="1771725" y="4211000"/>
            <a:ext cx="4485900" cy="5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Map: Cities with greater than 50, 000 SWE jobs</a:t>
            </a:r>
            <a:endParaRPr>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1382675" y="945750"/>
            <a:ext cx="6205500" cy="325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How do rental costs compare to median home prices in cities with high concentrations of software jobs, and what does this suggest about the trade-offs between renting and buying for software engineers?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Children holding a globe on the beach." id="267" name="Google Shape;267;p42"/>
          <p:cNvPicPr preferRelativeResize="0"/>
          <p:nvPr>
            <p:ph idx="2" type="pic"/>
          </p:nvPr>
        </p:nvPicPr>
        <p:blipFill rotWithShape="1">
          <a:blip r:embed="rId3">
            <a:alphaModFix/>
          </a:blip>
          <a:srcRect b="0" l="16675" r="16675" t="0"/>
          <a:stretch/>
        </p:blipFill>
        <p:spPr>
          <a:xfrm>
            <a:off x="-1862775" y="0"/>
            <a:ext cx="5143500" cy="5143500"/>
          </a:xfrm>
          <a:prstGeom prst="flowChartDelay">
            <a:avLst/>
          </a:prstGeom>
        </p:spPr>
      </p:pic>
      <p:sp>
        <p:nvSpPr>
          <p:cNvPr id="268" name="Google Shape;268;p42"/>
          <p:cNvSpPr txBox="1"/>
          <p:nvPr>
            <p:ph idx="1" type="subTitle"/>
          </p:nvPr>
        </p:nvSpPr>
        <p:spPr>
          <a:xfrm>
            <a:off x="3399050" y="939000"/>
            <a:ext cx="5458200" cy="2556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t>Which US cities offer the best value for software engineers when considering salary, housing costs, and rental expenses?</a:t>
            </a:r>
            <a:endParaRPr sz="2500"/>
          </a:p>
        </p:txBody>
      </p:sp>
      <p:sp>
        <p:nvSpPr>
          <p:cNvPr id="269" name="Google Shape;269;p42"/>
          <p:cNvSpPr txBox="1"/>
          <p:nvPr>
            <p:ph idx="3" type="body"/>
          </p:nvPr>
        </p:nvSpPr>
        <p:spPr>
          <a:xfrm>
            <a:off x="3399050" y="3727025"/>
            <a:ext cx="4505400" cy="60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eld Trip">
  <a:themeElements>
    <a:clrScheme name="Simple Light">
      <a:dk1>
        <a:srgbClr val="351C75"/>
      </a:dk1>
      <a:lt1>
        <a:srgbClr val="EEEEEE"/>
      </a:lt1>
      <a:dk2>
        <a:srgbClr val="D9D2E9"/>
      </a:dk2>
      <a:lt2>
        <a:srgbClr val="000000"/>
      </a:lt2>
      <a:accent1>
        <a:srgbClr val="007991"/>
      </a:accent1>
      <a:accent2>
        <a:srgbClr val="FE6D73"/>
      </a:accent2>
      <a:accent3>
        <a:srgbClr val="F3A712"/>
      </a:accent3>
      <a:accent4>
        <a:srgbClr val="998650"/>
      </a:accent4>
      <a:accent5>
        <a:srgbClr val="77966D"/>
      </a:accent5>
      <a:accent6>
        <a:srgbClr val="626D5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